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8" r:id="rId2"/>
    <p:sldId id="272" r:id="rId3"/>
    <p:sldId id="273" r:id="rId4"/>
    <p:sldId id="262" r:id="rId5"/>
    <p:sldId id="295" r:id="rId6"/>
    <p:sldId id="296" r:id="rId7"/>
    <p:sldId id="297" r:id="rId8"/>
    <p:sldId id="298" r:id="rId9"/>
    <p:sldId id="275" r:id="rId10"/>
    <p:sldId id="270" r:id="rId11"/>
    <p:sldId id="268" r:id="rId12"/>
    <p:sldId id="267" r:id="rId13"/>
    <p:sldId id="269" r:id="rId14"/>
    <p:sldId id="276" r:id="rId15"/>
    <p:sldId id="280" r:id="rId16"/>
    <p:sldId id="299" r:id="rId17"/>
    <p:sldId id="300" r:id="rId18"/>
    <p:sldId id="301" r:id="rId19"/>
    <p:sldId id="317" r:id="rId20"/>
    <p:sldId id="312" r:id="rId21"/>
    <p:sldId id="289" r:id="rId22"/>
    <p:sldId id="290" r:id="rId23"/>
    <p:sldId id="291" r:id="rId24"/>
    <p:sldId id="283" r:id="rId25"/>
    <p:sldId id="292" r:id="rId26"/>
    <p:sldId id="293" r:id="rId27"/>
    <p:sldId id="294" r:id="rId28"/>
    <p:sldId id="311" r:id="rId29"/>
    <p:sldId id="305" r:id="rId30"/>
    <p:sldId id="306" r:id="rId31"/>
    <p:sldId id="282" r:id="rId32"/>
    <p:sldId id="310" r:id="rId33"/>
    <p:sldId id="281" r:id="rId34"/>
    <p:sldId id="287" r:id="rId35"/>
    <p:sldId id="302" r:id="rId36"/>
    <p:sldId id="303" r:id="rId37"/>
    <p:sldId id="304" r:id="rId38"/>
    <p:sldId id="284" r:id="rId39"/>
    <p:sldId id="288" r:id="rId40"/>
    <p:sldId id="307" r:id="rId41"/>
    <p:sldId id="308" r:id="rId42"/>
    <p:sldId id="309" r:id="rId43"/>
    <p:sldId id="286" r:id="rId44"/>
    <p:sldId id="313" r:id="rId45"/>
    <p:sldId id="314" r:id="rId46"/>
    <p:sldId id="315" r:id="rId47"/>
    <p:sldId id="316" r:id="rId48"/>
    <p:sldId id="279" r:id="rId49"/>
    <p:sldId id="277" r:id="rId50"/>
    <p:sldId id="26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8A888"/>
    <a:srgbClr val="1F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90" y="-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A-483D-8C65-00A076192DCE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8A-483D-8C65-00A076192DCE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8A-483D-8C65-00A076192DCE}"/>
              </c:ext>
            </c:extLst>
          </c:dPt>
          <c:dPt>
            <c:idx val="3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88A-483D-8C65-00A076192DCE}"/>
              </c:ext>
            </c:extLst>
          </c:dPt>
          <c:cat>
            <c:strRef>
              <c:f>Sheet1!$A$2:$A$5</c:f>
              <c:strCache>
                <c:ptCount val="4"/>
                <c:pt idx="0">
                  <c:v>장욱</c:v>
                </c:pt>
                <c:pt idx="1">
                  <c:v>리나</c:v>
                </c:pt>
                <c:pt idx="2">
                  <c:v>영훈</c:v>
                </c:pt>
                <c:pt idx="3">
                  <c:v>윤서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8A-483D-8C65-00A076192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2C7B2-20A9-4174-B608-C7E66AD93F0B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EF8C6-1C69-4F1C-9546-CBA232D73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39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3566-B257-34C5-2B75-CEA24BC9B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123D3E-5214-0162-2F4F-22354BDBE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C3730-C7D5-8C9D-13EB-4C02ED20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A3A18-3F57-9570-6D41-8D50A257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B799B-A685-3E83-0D97-A1061FF1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0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850C-5AF4-D78B-F19E-17784FD7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CDFF17-6569-8999-6C2A-1A067A769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624FA-2DDC-0E99-41EC-EEA0F652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2B747-42BC-CF87-15BB-493C05A7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64569-19E7-A65D-D133-15B229BA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5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2BC1D8-3FEF-1EAE-4E99-045CB7C8F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1360E-859F-E85B-D022-A6B2AB7AA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690CE-A3A6-1F16-C362-8A287B4D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4DB48-17B9-89BE-1EF9-67C7AC5D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71F31-CCE2-A353-E0BD-9F88ABE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9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EE380-F7AB-CAFD-CAB0-6C09A85B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E20A3-D7F5-531A-BD55-0A56BE15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6F49F-7AE2-36F0-B3D6-5542AE04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10A99-924D-9596-6C9B-0C87FCC6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88CE5-7D88-DEFB-BAA5-09378270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31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591FA-5FA6-6E68-903D-1B4EA39E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9B31F-E4AE-717F-4468-0571EF211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FC8C7-039D-8D2E-057F-B00CD0A0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F0D22-EF8C-40E5-08F3-CC2F0F952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D6B6F-22B1-4CE8-5A86-C0513C29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00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1DE6E-7A86-89BA-8159-E47FF6F1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E71F2-F2CF-694C-65ED-46DD87B10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1FA676-37A0-A6F2-5442-34C88E13F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1C75E2-B4DA-AB2E-3F84-0AA07EA4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AC3B9-EC8A-3684-46C7-D17A2A81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2D3A8-0386-072B-23EF-C29520E4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4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00C5-5E75-6B99-6031-2F4535C7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B3459-B9F8-F451-8368-4167A999C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B1D69-0F51-9141-B513-004B12347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0C23FD-EB97-C151-4E26-680A2A820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A0043E-0AA5-76C7-84CF-9CAC42ACD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0CD83B-5FA1-4227-EFEA-9CA4E101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14D59B-3238-33B5-3B3F-D0901F95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4186BD-6764-25A9-1F73-D6757C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CE20C-4C56-002C-299F-5B1236D8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4750D0-31CE-4385-DC46-E32CB40F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C5D4B-2973-994B-B93D-2111700B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A8DEA0-1085-61FF-1FBF-1FFF462E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5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23AFBA-184E-D064-C189-6C5B470E8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B7C4A3-6346-9F2F-7C0F-059B2F11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60CAE-96E4-EA4D-62AC-097ACA64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9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2D4AC-3382-F94F-4D3E-C86B3B9F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E4A06-DD86-73F6-9EAC-AADB42B3D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342D27-9E53-FAAB-7715-90F66BEF7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5F3345-4317-8D41-C217-178FD22E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A4EFAB-BB75-BFE5-7B2D-0477E6CA9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0312B-4CB7-9261-75CA-395A65B6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41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EE790-119E-45A6-B41C-92A878F1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489514-DF62-1042-9ACD-5548D8564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889BA-776E-42B1-BF65-4F3FDBA7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4DD42-CB11-78B1-8D41-B65AC031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0B71AC-EC41-33C7-27B6-4E864D74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57CAA-1DBE-C9BF-41A6-FB9D9AB2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5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4C5B1E-7A0B-CDD6-911D-16ED80D7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2570E-A964-C809-83F3-49C07B9F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10004-D14A-9787-D4AC-1164BE8C4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73E7-A852-972D-E5C1-4B347BDF1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0FF4D-14CB-033A-2896-ECDB503AB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3.png"/><Relationship Id="rId7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10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64.png"/><Relationship Id="rId5" Type="http://schemas.openxmlformats.org/officeDocument/2006/relationships/image" Target="../media/image34.png"/><Relationship Id="rId10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3.sv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77.png"/><Relationship Id="rId5" Type="http://schemas.openxmlformats.org/officeDocument/2006/relationships/image" Target="../media/image27.png"/><Relationship Id="rId10" Type="http://schemas.openxmlformats.org/officeDocument/2006/relationships/image" Target="../media/image76.jpg"/><Relationship Id="rId4" Type="http://schemas.microsoft.com/office/2007/relationships/hdphoto" Target="../media/hdphoto1.wdp"/><Relationship Id="rId9" Type="http://schemas.openxmlformats.org/officeDocument/2006/relationships/image" Target="../media/image7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7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2.png"/><Relationship Id="rId7" Type="http://schemas.openxmlformats.org/officeDocument/2006/relationships/image" Target="../media/image35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4.png"/><Relationship Id="rId7" Type="http://schemas.openxmlformats.org/officeDocument/2006/relationships/image" Target="../media/image35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28101"/>
            <a:ext cx="12192000" cy="152989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064436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23265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53914" y="2536060"/>
            <a:ext cx="6284174" cy="179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FINAL</a:t>
            </a:r>
          </a:p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4727370" y="192558"/>
            <a:ext cx="2737261" cy="1293978"/>
          </a:xfrm>
          <a:custGeom>
            <a:avLst/>
            <a:gdLst/>
            <a:ahLst/>
            <a:cxnLst/>
            <a:rect l="l" t="t" r="r" b="b"/>
            <a:pathLst>
              <a:path w="4105892" h="1940967">
                <a:moveTo>
                  <a:pt x="0" y="0"/>
                </a:moveTo>
                <a:lnTo>
                  <a:pt x="4105892" y="0"/>
                </a:lnTo>
                <a:lnTo>
                  <a:pt x="4105892" y="1940967"/>
                </a:lnTo>
                <a:lnTo>
                  <a:pt x="0" y="1940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71544" y="5559048"/>
            <a:ext cx="6744298" cy="5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3360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MOVIE HOLIC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8249" y="6186377"/>
            <a:ext cx="6710888" cy="33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1994">
                <a:solidFill>
                  <a:srgbClr val="1F222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조원 : 정영훈, 허장욱, 양리나, 조윤서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870703" y="2050163"/>
            <a:ext cx="1871795" cy="4167964"/>
          </a:xfrm>
          <a:custGeom>
            <a:avLst/>
            <a:gdLst/>
            <a:ahLst/>
            <a:cxnLst/>
            <a:rect l="l" t="t" r="r" b="b"/>
            <a:pathLst>
              <a:path w="2807692" h="6251946">
                <a:moveTo>
                  <a:pt x="2807692" y="0"/>
                </a:moveTo>
                <a:lnTo>
                  <a:pt x="0" y="0"/>
                </a:lnTo>
                <a:lnTo>
                  <a:pt x="0" y="6251946"/>
                </a:lnTo>
                <a:lnTo>
                  <a:pt x="2807692" y="6251946"/>
                </a:lnTo>
                <a:lnTo>
                  <a:pt x="28076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88064" y="2302697"/>
            <a:ext cx="2121873" cy="4167964"/>
          </a:xfrm>
          <a:custGeom>
            <a:avLst/>
            <a:gdLst/>
            <a:ahLst/>
            <a:cxnLst/>
            <a:rect l="l" t="t" r="r" b="b"/>
            <a:pathLst>
              <a:path w="3182809" h="6251946">
                <a:moveTo>
                  <a:pt x="0" y="0"/>
                </a:moveTo>
                <a:lnTo>
                  <a:pt x="3182808" y="0"/>
                </a:lnTo>
                <a:lnTo>
                  <a:pt x="3182808" y="6251945"/>
                </a:lnTo>
                <a:lnTo>
                  <a:pt x="0" y="6251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개발환경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3AF488-B0A2-1580-89C8-13EE2AD72E34}"/>
              </a:ext>
            </a:extLst>
          </p:cNvPr>
          <p:cNvGrpSpPr/>
          <p:nvPr/>
        </p:nvGrpSpPr>
        <p:grpSpPr>
          <a:xfrm>
            <a:off x="0" y="2119085"/>
            <a:ext cx="12192000" cy="4738915"/>
            <a:chOff x="0" y="2119085"/>
            <a:chExt cx="12192000" cy="473891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E224C1-7667-3A7A-4A25-42B7239767AD}"/>
                </a:ext>
              </a:extLst>
            </p:cNvPr>
            <p:cNvSpPr/>
            <p:nvPr/>
          </p:nvSpPr>
          <p:spPr>
            <a:xfrm>
              <a:off x="0" y="3628571"/>
              <a:ext cx="12192000" cy="32294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ED4626A-3A7F-2124-FF18-ABE06BF90048}"/>
                </a:ext>
              </a:extLst>
            </p:cNvPr>
            <p:cNvSpPr/>
            <p:nvPr/>
          </p:nvSpPr>
          <p:spPr>
            <a:xfrm flipH="1">
              <a:off x="0" y="2119085"/>
              <a:ext cx="12192000" cy="1509486"/>
            </a:xfrm>
            <a:prstGeom prst="rt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D497FC-6207-8384-EA73-B48A0B6E4AD1}"/>
              </a:ext>
            </a:extLst>
          </p:cNvPr>
          <p:cNvGrpSpPr/>
          <p:nvPr/>
        </p:nvGrpSpPr>
        <p:grpSpPr>
          <a:xfrm>
            <a:off x="1002576" y="1733987"/>
            <a:ext cx="2880000" cy="3898900"/>
            <a:chOff x="1002576" y="1733987"/>
            <a:chExt cx="2880000" cy="38989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2618FC-6E0B-C963-3BAD-F5BADABDA1A9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B3967-28BA-8520-7896-921B026C61CB}"/>
                </a:ext>
              </a:extLst>
            </p:cNvPr>
            <p:cNvSpPr txBox="1"/>
            <p:nvPr/>
          </p:nvSpPr>
          <p:spPr>
            <a:xfrm>
              <a:off x="1729071" y="1927583"/>
              <a:ext cx="142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공 통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E740D7D-A3F7-3543-7FA9-287FD256F9E5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AE65-86F8-6250-6777-314974E00CDF}"/>
              </a:ext>
            </a:extLst>
          </p:cNvPr>
          <p:cNvGrpSpPr/>
          <p:nvPr/>
        </p:nvGrpSpPr>
        <p:grpSpPr>
          <a:xfrm>
            <a:off x="4656000" y="1733987"/>
            <a:ext cx="2880000" cy="3898900"/>
            <a:chOff x="1002576" y="1733987"/>
            <a:chExt cx="2880000" cy="38989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15A82A9-EB91-223F-3095-00612180BA3D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75B665-393F-0045-C5F5-85BF516F878C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Front-End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6456199-0F5B-399E-B5B5-D20781E88A1E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DB24DE-E080-E54E-E22E-F9568A04C847}"/>
              </a:ext>
            </a:extLst>
          </p:cNvPr>
          <p:cNvGrpSpPr/>
          <p:nvPr/>
        </p:nvGrpSpPr>
        <p:grpSpPr>
          <a:xfrm>
            <a:off x="8309423" y="1733987"/>
            <a:ext cx="2880000" cy="3898900"/>
            <a:chOff x="1002576" y="1733987"/>
            <a:chExt cx="2880000" cy="3898900"/>
          </a:xfrm>
          <a:solidFill>
            <a:schemeClr val="accent4">
              <a:lumMod val="75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B32BEF-BABC-85AA-153E-B346D7FC2264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BEE836-8A98-F521-825D-0F4BF9C58884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Back-End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4A9A215-36CD-BB75-2250-B11544E06CB0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982338C-75B1-5FD3-AFE5-658EEF6CF470}"/>
              </a:ext>
            </a:extLst>
          </p:cNvPr>
          <p:cNvSpPr txBox="1"/>
          <p:nvPr/>
        </p:nvSpPr>
        <p:spPr>
          <a:xfrm>
            <a:off x="1371600" y="2873828"/>
            <a:ext cx="2281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Window 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Eclipse IDE for Enterprise Java and Web Develpoers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Oracle SQL Developers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Git Hub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A5A211-39EE-31E5-06C5-76B370BA29CB}"/>
              </a:ext>
            </a:extLst>
          </p:cNvPr>
          <p:cNvSpPr txBox="1"/>
          <p:nvPr/>
        </p:nvSpPr>
        <p:spPr>
          <a:xfrm>
            <a:off x="4955087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HTML, CSS3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JavaScript, jQuery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BootStrap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6A060-CDF3-50B4-38B1-ED03651C992B}"/>
              </a:ext>
            </a:extLst>
          </p:cNvPr>
          <p:cNvSpPr txBox="1"/>
          <p:nvPr/>
        </p:nvSpPr>
        <p:spPr>
          <a:xfrm>
            <a:off x="8608510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Spring MVC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Java 11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Oracle Database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338465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수행기간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AA2A30-431A-C81D-8DBB-1E1FFF4DD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1" y="1626760"/>
            <a:ext cx="9805851" cy="47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2579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역할분담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4BCBC8-2C36-DD40-D5FA-3D43FDEE7038}"/>
              </a:ext>
            </a:extLst>
          </p:cNvPr>
          <p:cNvGrpSpPr/>
          <p:nvPr/>
        </p:nvGrpSpPr>
        <p:grpSpPr>
          <a:xfrm>
            <a:off x="1402076" y="1832097"/>
            <a:ext cx="9387848" cy="4454436"/>
            <a:chOff x="1402077" y="1201782"/>
            <a:chExt cx="9387848" cy="445443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97CEDE0-4E3D-4124-C818-AED983DA2B67}"/>
                </a:ext>
              </a:extLst>
            </p:cNvPr>
            <p:cNvGrpSpPr/>
            <p:nvPr/>
          </p:nvGrpSpPr>
          <p:grpSpPr>
            <a:xfrm>
              <a:off x="1402077" y="1201782"/>
              <a:ext cx="9387848" cy="4454436"/>
              <a:chOff x="1402077" y="1201782"/>
              <a:chExt cx="9387848" cy="4454436"/>
            </a:xfrm>
          </p:grpSpPr>
          <p:sp>
            <p:nvSpPr>
              <p:cNvPr id="1034" name="사각형: 둥근 모서리 1033">
                <a:extLst>
                  <a:ext uri="{FF2B5EF4-FFF2-40B4-BE49-F238E27FC236}">
                    <a16:creationId xmlns:a16="http://schemas.microsoft.com/office/drawing/2014/main" id="{B800D396-03A8-C64D-998E-A6F792F8A49D}"/>
                  </a:ext>
                </a:extLst>
              </p:cNvPr>
              <p:cNvSpPr/>
              <p:nvPr/>
            </p:nvSpPr>
            <p:spPr>
              <a:xfrm>
                <a:off x="6932028" y="1201782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5" name="사각형: 둥근 모서리 1034">
                <a:extLst>
                  <a:ext uri="{FF2B5EF4-FFF2-40B4-BE49-F238E27FC236}">
                    <a16:creationId xmlns:a16="http://schemas.microsoft.com/office/drawing/2014/main" id="{C9756442-F0C8-1441-9527-81DC81A49C48}"/>
                  </a:ext>
                </a:extLst>
              </p:cNvPr>
              <p:cNvSpPr/>
              <p:nvPr/>
            </p:nvSpPr>
            <p:spPr>
              <a:xfrm>
                <a:off x="1402077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6" name="사각형: 둥근 모서리 1035">
                <a:extLst>
                  <a:ext uri="{FF2B5EF4-FFF2-40B4-BE49-F238E27FC236}">
                    <a16:creationId xmlns:a16="http://schemas.microsoft.com/office/drawing/2014/main" id="{E1CF8D6D-C12D-7642-A6E9-C76F1F80D7E2}"/>
                  </a:ext>
                </a:extLst>
              </p:cNvPr>
              <p:cNvSpPr/>
              <p:nvPr/>
            </p:nvSpPr>
            <p:spPr>
              <a:xfrm>
                <a:off x="6932028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7" name="사각형: 둥근 모서리 1036">
                <a:extLst>
                  <a:ext uri="{FF2B5EF4-FFF2-40B4-BE49-F238E27FC236}">
                    <a16:creationId xmlns:a16="http://schemas.microsoft.com/office/drawing/2014/main" id="{28B8F4A5-10FB-9DBF-7FC9-7A78836B96F7}"/>
                  </a:ext>
                </a:extLst>
              </p:cNvPr>
              <p:cNvSpPr/>
              <p:nvPr/>
            </p:nvSpPr>
            <p:spPr>
              <a:xfrm>
                <a:off x="1402077" y="1201782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aphicFrame>
            <p:nvGraphicFramePr>
              <p:cNvPr id="1038" name="차트 1037">
                <a:extLst>
                  <a:ext uri="{FF2B5EF4-FFF2-40B4-BE49-F238E27FC236}">
                    <a16:creationId xmlns:a16="http://schemas.microsoft.com/office/drawing/2014/main" id="{88E7FC8E-018D-0925-6949-5AAB7E71B365}"/>
                  </a:ext>
                </a:extLst>
              </p:cNvPr>
              <p:cNvGraphicFramePr/>
              <p:nvPr/>
            </p:nvGraphicFramePr>
            <p:xfrm>
              <a:off x="4038509" y="1900948"/>
              <a:ext cx="4114982" cy="30561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pic>
            <p:nvPicPr>
              <p:cNvPr id="1039" name="그래픽 13" descr="클래퍼 보드">
                <a:extLst>
                  <a:ext uri="{FF2B5EF4-FFF2-40B4-BE49-F238E27FC236}">
                    <a16:creationId xmlns:a16="http://schemas.microsoft.com/office/drawing/2014/main" id="{152719FD-F395-2655-4E16-A8C2D0027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303FF25-C39E-8641-874F-52D3D9F0CB13}"/>
                </a:ext>
              </a:extLst>
            </p:cNvPr>
            <p:cNvGrpSpPr/>
            <p:nvPr/>
          </p:nvGrpSpPr>
          <p:grpSpPr>
            <a:xfrm>
              <a:off x="1567544" y="1349828"/>
              <a:ext cx="1193073" cy="281054"/>
              <a:chOff x="1567544" y="1349828"/>
              <a:chExt cx="1193073" cy="281054"/>
            </a:xfrm>
          </p:grpSpPr>
          <p:sp>
            <p:nvSpPr>
              <p:cNvPr id="1030" name="TextBox 22">
                <a:extLst>
                  <a:ext uri="{FF2B5EF4-FFF2-40B4-BE49-F238E27FC236}">
                    <a16:creationId xmlns:a16="http://schemas.microsoft.com/office/drawing/2014/main" id="{6FDC63CB-9C5C-2DB7-91E4-638E31F934A2}"/>
                  </a:ext>
                </a:extLst>
              </p:cNvPr>
              <p:cNvSpPr txBox="1"/>
              <p:nvPr/>
            </p:nvSpPr>
            <p:spPr>
              <a:xfrm>
                <a:off x="1767844" y="1349828"/>
                <a:ext cx="9927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허장욱 </a:t>
                </a:r>
                <a:r>
                  <a:rPr lang="en-US" altLang="ko-KR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(</a:t>
                </a:r>
                <a:r>
                  <a:rPr lang="ko-KR" altLang="en-US" sz="1000" b="1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팀장</a:t>
                </a:r>
                <a:r>
                  <a:rPr lang="en-US" altLang="ko-KR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)</a:t>
                </a:r>
                <a:endParaRPr lang="ko-KR" altLang="en-US" sz="1000" b="1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1" name="사각형: 둥근 모서리 1030">
                <a:extLst>
                  <a:ext uri="{FF2B5EF4-FFF2-40B4-BE49-F238E27FC236}">
                    <a16:creationId xmlns:a16="http://schemas.microsoft.com/office/drawing/2014/main" id="{C9D4FCA4-E7E0-61EB-3406-4399EA414DDF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33" name="직선 연결선 1032">
                <a:extLst>
                  <a:ext uri="{FF2B5EF4-FFF2-40B4-BE49-F238E27FC236}">
                    <a16:creationId xmlns:a16="http://schemas.microsoft.com/office/drawing/2014/main" id="{5C7BA158-A781-74E1-94A3-2B0F8880C90C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D976237-1667-6A14-7BFA-00D7C537F5B8}"/>
                </a:ext>
              </a:extLst>
            </p:cNvPr>
            <p:cNvGrpSpPr/>
            <p:nvPr/>
          </p:nvGrpSpPr>
          <p:grpSpPr>
            <a:xfrm>
              <a:off x="1567544" y="4084320"/>
              <a:ext cx="957947" cy="281054"/>
              <a:chOff x="1567544" y="1349828"/>
              <a:chExt cx="957947" cy="281054"/>
            </a:xfrm>
          </p:grpSpPr>
          <p:sp>
            <p:nvSpPr>
              <p:cNvPr id="1025" name="TextBox 28">
                <a:extLst>
                  <a:ext uri="{FF2B5EF4-FFF2-40B4-BE49-F238E27FC236}">
                    <a16:creationId xmlns:a16="http://schemas.microsoft.com/office/drawing/2014/main" id="{F1996C9E-A45A-4CEF-F498-F50E43871008}"/>
                  </a:ext>
                </a:extLst>
              </p:cNvPr>
              <p:cNvSpPr txBox="1"/>
              <p:nvPr/>
            </p:nvSpPr>
            <p:spPr>
              <a:xfrm>
                <a:off x="1767845" y="1349828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양리나</a:t>
                </a:r>
              </a:p>
            </p:txBody>
          </p:sp>
          <p:sp>
            <p:nvSpPr>
              <p:cNvPr id="1027" name="사각형: 둥근 모서리 1026">
                <a:extLst>
                  <a:ext uri="{FF2B5EF4-FFF2-40B4-BE49-F238E27FC236}">
                    <a16:creationId xmlns:a16="http://schemas.microsoft.com/office/drawing/2014/main" id="{FCDAE774-B29B-2EBB-A44E-7C76C10CF866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9" name="직선 연결선 1028">
                <a:extLst>
                  <a:ext uri="{FF2B5EF4-FFF2-40B4-BE49-F238E27FC236}">
                    <a16:creationId xmlns:a16="http://schemas.microsoft.com/office/drawing/2014/main" id="{60FC8E24-62DC-5783-431F-D0892BD2C7E3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E17A2A5-15FF-5DEC-ED88-F5D27F283D23}"/>
                </a:ext>
              </a:extLst>
            </p:cNvPr>
            <p:cNvGrpSpPr/>
            <p:nvPr/>
          </p:nvGrpSpPr>
          <p:grpSpPr>
            <a:xfrm>
              <a:off x="9858093" y="1349828"/>
              <a:ext cx="766363" cy="281054"/>
              <a:chOff x="9518464" y="587826"/>
              <a:chExt cx="766363" cy="281054"/>
            </a:xfrm>
          </p:grpSpPr>
          <p:sp>
            <p:nvSpPr>
              <p:cNvPr id="62" name="TextBox 32">
                <a:extLst>
                  <a:ext uri="{FF2B5EF4-FFF2-40B4-BE49-F238E27FC236}">
                    <a16:creationId xmlns:a16="http://schemas.microsoft.com/office/drawing/2014/main" id="{94C170D5-3CA4-8B40-DD0A-6485BB63CAAE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정영훈</a:t>
                </a: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1AE95AF4-EDEB-D727-347F-D27F3AC3D937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4" name="직선 연결선 1023">
                <a:extLst>
                  <a:ext uri="{FF2B5EF4-FFF2-40B4-BE49-F238E27FC236}">
                    <a16:creationId xmlns:a16="http://schemas.microsoft.com/office/drawing/2014/main" id="{B04F682E-6526-04CA-50DB-A0821F32694B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6D1AD5A-9CF6-A5D9-2009-B94CF1F2349E}"/>
                </a:ext>
              </a:extLst>
            </p:cNvPr>
            <p:cNvGrpSpPr/>
            <p:nvPr/>
          </p:nvGrpSpPr>
          <p:grpSpPr>
            <a:xfrm>
              <a:off x="9858093" y="4119156"/>
              <a:ext cx="766363" cy="281054"/>
              <a:chOff x="9518464" y="587826"/>
              <a:chExt cx="766363" cy="281054"/>
            </a:xfrm>
          </p:grpSpPr>
          <p:sp>
            <p:nvSpPr>
              <p:cNvPr id="59" name="TextBox 37">
                <a:extLst>
                  <a:ext uri="{FF2B5EF4-FFF2-40B4-BE49-F238E27FC236}">
                    <a16:creationId xmlns:a16="http://schemas.microsoft.com/office/drawing/2014/main" id="{8DC3B610-51AE-5200-8026-0CB702FA3D95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조윤서</a:t>
                </a: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2B297DCD-6E89-0CA6-906E-96CEFC40B328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BCBC350A-E894-7D3C-ED79-93ED34D53AC9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42">
            <a:extLst>
              <a:ext uri="{FF2B5EF4-FFF2-40B4-BE49-F238E27FC236}">
                <a16:creationId xmlns:a16="http://schemas.microsoft.com/office/drawing/2014/main" id="{7B9C9CD8-A4B4-7610-4A6B-A5442FB540C8}"/>
              </a:ext>
            </a:extLst>
          </p:cNvPr>
          <p:cNvSpPr txBox="1"/>
          <p:nvPr/>
        </p:nvSpPr>
        <p:spPr>
          <a:xfrm>
            <a:off x="1654633" y="2271620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극장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상영 일정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6C697428-B9E2-D0CF-03DC-C648FEF91824}"/>
              </a:ext>
            </a:extLst>
          </p:cNvPr>
          <p:cNvSpPr txBox="1"/>
          <p:nvPr/>
        </p:nvSpPr>
        <p:spPr>
          <a:xfrm>
            <a:off x="1654633" y="4996376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좌석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퍼블리셔</a:t>
            </a:r>
            <a:r>
              <a:rPr lang="en-US" altLang="ko-KR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</a:t>
            </a: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802A23D1-F4E9-0BF9-DE4B-8ACAA165692C}"/>
              </a:ext>
            </a:extLst>
          </p:cNvPr>
          <p:cNvSpPr txBox="1"/>
          <p:nvPr/>
        </p:nvSpPr>
        <p:spPr>
          <a:xfrm>
            <a:off x="7180216" y="2271620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게시글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QnA </a:t>
            </a: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 서비스</a:t>
            </a:r>
          </a:p>
        </p:txBody>
      </p:sp>
      <p:sp>
        <p:nvSpPr>
          <p:cNvPr id="27" name="TextBox 45">
            <a:extLst>
              <a:ext uri="{FF2B5EF4-FFF2-40B4-BE49-F238E27FC236}">
                <a16:creationId xmlns:a16="http://schemas.microsoft.com/office/drawing/2014/main" id="{6A0F1948-6FC1-D3B4-CF82-D1B4AE8720BB}"/>
              </a:ext>
            </a:extLst>
          </p:cNvPr>
          <p:cNvSpPr txBox="1"/>
          <p:nvPr/>
        </p:nvSpPr>
        <p:spPr>
          <a:xfrm>
            <a:off x="7180216" y="5030525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리뷰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8931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8F4358-03E1-24E8-1D0D-499A359DD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"/>
          <a:stretch/>
        </p:blipFill>
        <p:spPr>
          <a:xfrm>
            <a:off x="934418" y="134236"/>
            <a:ext cx="9988311" cy="622640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DB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4670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메인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예매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관리자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27909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기술 상세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03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5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 dir="u"/>
      </p:transition>
    </mc:Choice>
    <mc:Fallback>
      <p:transition spd="med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E0BD93-5267-1DAA-B492-9010BB1EC9D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홈페이지</a:t>
            </a:r>
          </a:p>
        </p:txBody>
      </p: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메인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99CD9F-7FEF-62AE-7306-3E8E8629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75" y="0"/>
            <a:ext cx="595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8059"/>
      </p:ext>
    </p:extLst>
  </p:cSld>
  <p:clrMapOvr>
    <a:masterClrMapping/>
  </p:clrMapOvr>
  <p:transition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7802" y="3583317"/>
            <a:ext cx="2460185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9944" y="384129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304" y="3722506"/>
            <a:ext cx="2162772" cy="39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예매순</a:t>
            </a:r>
            <a:r>
              <a:rPr lang="ko-KR" altLang="en-US">
                <a:latin typeface="a옛날사진관2"/>
                <a:ea typeface="a옛날사진관2"/>
              </a:rPr>
              <a:t> 영화 리스트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t="26800" r="-530" b="23710"/>
          <a:stretch>
            <a:fillRect/>
          </a:stretch>
        </p:blipFill>
        <p:spPr>
          <a:xfrm>
            <a:off x="3767689" y="796805"/>
            <a:ext cx="5714956" cy="526439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2045" y="1909226"/>
            <a:ext cx="3229882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2141" y="217682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502" y="2058036"/>
            <a:ext cx="2788150" cy="387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현재 상영작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r="390" b="32970"/>
          <a:stretch>
            <a:fillRect/>
          </a:stretch>
        </p:blipFill>
        <p:spPr>
          <a:xfrm>
            <a:off x="2875884" y="0"/>
            <a:ext cx="3601970" cy="6819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65940"/>
          <a:stretch>
            <a:fillRect/>
          </a:stretch>
        </p:blipFill>
        <p:spPr>
          <a:xfrm>
            <a:off x="6560808" y="1019848"/>
            <a:ext cx="4084426" cy="3913909"/>
          </a:xfrm>
          <a:prstGeom prst="rect">
            <a:avLst/>
          </a:prstGeom>
        </p:spPr>
      </p:pic>
      <p:pic>
        <p:nvPicPr>
          <p:cNvPr id="21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45540" y="4848324"/>
            <a:ext cx="3584892" cy="738006"/>
          </a:xfrm>
          <a:prstGeom prst="rect">
            <a:avLst/>
          </a:prstGeom>
        </p:spPr>
      </p:pic>
      <p:sp>
        <p:nvSpPr>
          <p:cNvPr id="22" name="TextBox 32"/>
          <p:cNvSpPr txBox="1"/>
          <p:nvPr/>
        </p:nvSpPr>
        <p:spPr>
          <a:xfrm>
            <a:off x="9525227" y="5003349"/>
            <a:ext cx="2682012" cy="395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개봉 예정작</a:t>
            </a:r>
          </a:p>
        </p:txBody>
      </p:sp>
      <p:pic>
        <p:nvPicPr>
          <p:cNvPr id="23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21530" y="3552659"/>
            <a:ext cx="914400" cy="1207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B7C3F-7C7B-8813-B917-FF475FA4ED43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8334" y="0"/>
            <a:ext cx="5030441" cy="259513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3560" y="2902132"/>
            <a:ext cx="3229882" cy="712549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869472">
            <a:off x="1296156" y="3224740"/>
            <a:ext cx="1255498" cy="759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97" y="3042360"/>
            <a:ext cx="2634211" cy="394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24806" y="2718230"/>
            <a:ext cx="5037720" cy="37452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88746" y="0"/>
            <a:ext cx="4603253" cy="6858000"/>
          </a:xfrm>
          <a:prstGeom prst="rect">
            <a:avLst/>
          </a:prstGeom>
        </p:spPr>
      </p:pic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94552" y="4808617"/>
            <a:ext cx="2202155" cy="724187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9805997" y="4963642"/>
            <a:ext cx="2144069" cy="3875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더보기</a:t>
            </a:r>
            <a:r>
              <a:rPr lang="en-US" altLang="ko-KR" sz="2000">
                <a:latin typeface="a옛날사진관2"/>
                <a:ea typeface="a옛날사진관2"/>
              </a:rPr>
              <a:t>/</a:t>
            </a:r>
            <a:r>
              <a:rPr lang="ko-KR" altLang="en-US" sz="2000">
                <a:latin typeface="a옛날사진관2"/>
                <a:ea typeface="a옛날사진관2"/>
              </a:rPr>
              <a:t>접기</a:t>
            </a:r>
          </a:p>
        </p:txBody>
      </p:sp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10152478" y="512112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FFE23B-5468-CA71-032B-31E4F5DA2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17206"/>
          <a:stretch/>
        </p:blipFill>
        <p:spPr>
          <a:xfrm>
            <a:off x="3384501" y="1242233"/>
            <a:ext cx="4817461" cy="514676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0EBEAF-5A18-D6FF-7EDF-20B6DB47580E}"/>
              </a:ext>
            </a:extLst>
          </p:cNvPr>
          <p:cNvGrpSpPr/>
          <p:nvPr/>
        </p:nvGrpSpPr>
        <p:grpSpPr>
          <a:xfrm>
            <a:off x="2806710" y="1495572"/>
            <a:ext cx="1948170" cy="1029913"/>
            <a:chOff x="2806710" y="1495572"/>
            <a:chExt cx="1948170" cy="102991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7418A7B-B25E-6D00-C320-A6A2265B4E71}"/>
                </a:ext>
              </a:extLst>
            </p:cNvPr>
            <p:cNvSpPr/>
            <p:nvPr/>
          </p:nvSpPr>
          <p:spPr>
            <a:xfrm>
              <a:off x="4084821" y="2131225"/>
              <a:ext cx="670059" cy="39426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시계 방향으로 굽은 줄 화살표">
              <a:extLst>
                <a:ext uri="{FF2B5EF4-FFF2-40B4-BE49-F238E27FC236}">
                  <a16:creationId xmlns:a16="http://schemas.microsoft.com/office/drawing/2014/main" id="{0F4EE9DB-DAD9-387E-807A-D5E93ED61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3560519" y="1735545"/>
              <a:ext cx="508069" cy="5080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03A111-CC76-4EE8-1B3E-C59A167A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06710" y="1495572"/>
              <a:ext cx="1741708" cy="3693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E982FE-A41C-90EC-8334-0BC2B5BB6EEA}"/>
                </a:ext>
              </a:extLst>
            </p:cNvPr>
            <p:cNvSpPr txBox="1"/>
            <p:nvPr/>
          </p:nvSpPr>
          <p:spPr>
            <a:xfrm>
              <a:off x="3057361" y="1495572"/>
              <a:ext cx="1491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1.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선택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92404B-6CCA-BAF6-9F47-8611FD1EDB1C}"/>
              </a:ext>
            </a:extLst>
          </p:cNvPr>
          <p:cNvGrpSpPr/>
          <p:nvPr/>
        </p:nvGrpSpPr>
        <p:grpSpPr>
          <a:xfrm>
            <a:off x="4237184" y="1440914"/>
            <a:ext cx="1741708" cy="1084571"/>
            <a:chOff x="4237184" y="1440914"/>
            <a:chExt cx="1741708" cy="108457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A52221F-CE27-4B0B-DCED-0DACA3E8A71E}"/>
                </a:ext>
              </a:extLst>
            </p:cNvPr>
            <p:cNvSpPr/>
            <p:nvPr/>
          </p:nvSpPr>
          <p:spPr>
            <a:xfrm>
              <a:off x="4791179" y="2131225"/>
              <a:ext cx="670059" cy="39426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 descr="시계 방향으로 굽은 줄 화살표">
              <a:extLst>
                <a:ext uri="{FF2B5EF4-FFF2-40B4-BE49-F238E27FC236}">
                  <a16:creationId xmlns:a16="http://schemas.microsoft.com/office/drawing/2014/main" id="{329A4F81-A3C1-FE84-D023-2B56B889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4990993" y="1680887"/>
              <a:ext cx="508069" cy="50806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69ABFC-9260-B3DC-1695-9B996CFF71B8}"/>
                </a:ext>
              </a:extLst>
            </p:cNvPr>
            <p:cNvGrpSpPr/>
            <p:nvPr/>
          </p:nvGrpSpPr>
          <p:grpSpPr>
            <a:xfrm>
              <a:off x="4237184" y="1440914"/>
              <a:ext cx="1741708" cy="369332"/>
              <a:chOff x="-174703" y="6269387"/>
              <a:chExt cx="1177379" cy="36933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B147616-03FE-1198-C6FE-671D7BA6B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19F4AC-CA73-51D4-7783-1E794DCDFE25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2.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선택</a:t>
                </a: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3E38478-52D1-7B65-8B44-D3A932A08F9E}"/>
              </a:ext>
            </a:extLst>
          </p:cNvPr>
          <p:cNvGrpSpPr/>
          <p:nvPr/>
        </p:nvGrpSpPr>
        <p:grpSpPr>
          <a:xfrm>
            <a:off x="6700935" y="1495572"/>
            <a:ext cx="1741708" cy="748042"/>
            <a:chOff x="7464310" y="2131225"/>
            <a:chExt cx="1741708" cy="748042"/>
          </a:xfrm>
        </p:grpSpPr>
        <p:pic>
          <p:nvPicPr>
            <p:cNvPr id="22" name="그래픽 21" descr="시계 방향으로 굽은 줄 화살표">
              <a:extLst>
                <a:ext uri="{FF2B5EF4-FFF2-40B4-BE49-F238E27FC236}">
                  <a16:creationId xmlns:a16="http://schemas.microsoft.com/office/drawing/2014/main" id="{1DB9DB6A-47EA-8930-A4A9-CD2BED528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F19DBF3-1720-5FF3-39A8-ABF67041E13C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BCDB44F-62D8-7D75-2A0F-D634E3D3A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16BBFB-342E-0F6E-8672-A5B8585E293E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정보 출력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722996-68C2-166E-35CD-9C19CE6CDC05}"/>
              </a:ext>
            </a:extLst>
          </p:cNvPr>
          <p:cNvGrpSpPr/>
          <p:nvPr/>
        </p:nvGrpSpPr>
        <p:grpSpPr>
          <a:xfrm>
            <a:off x="6700935" y="3496627"/>
            <a:ext cx="1741708" cy="748042"/>
            <a:chOff x="7464310" y="2131225"/>
            <a:chExt cx="1741708" cy="748042"/>
          </a:xfrm>
        </p:grpSpPr>
        <p:pic>
          <p:nvPicPr>
            <p:cNvPr id="34" name="그래픽 33" descr="시계 방향으로 굽은 줄 화살표">
              <a:extLst>
                <a:ext uri="{FF2B5EF4-FFF2-40B4-BE49-F238E27FC236}">
                  <a16:creationId xmlns:a16="http://schemas.microsoft.com/office/drawing/2014/main" id="{52BF688F-CC1F-0292-4D6A-DB4E29DD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788A0D2-A76D-91D9-5B53-D1CAA019C4E2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FF5D6DD-55D8-9E0D-3AE9-B876B0B6B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F464DD-6E00-70C6-E977-3B500EAD14EA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위치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879419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23143">
            <a:off x="7953101" y="398345"/>
            <a:ext cx="5703812" cy="5819949"/>
          </a:xfrm>
          <a:custGeom>
            <a:avLst/>
            <a:gdLst/>
            <a:ahLst/>
            <a:cxnLst/>
            <a:rect l="l" t="t" r="r" b="b"/>
            <a:pathLst>
              <a:path w="8775780" h="9282075">
                <a:moveTo>
                  <a:pt x="0" y="0"/>
                </a:moveTo>
                <a:lnTo>
                  <a:pt x="8775781" y="0"/>
                </a:lnTo>
                <a:lnTo>
                  <a:pt x="8775781" y="9282076"/>
                </a:lnTo>
                <a:lnTo>
                  <a:pt x="0" y="928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9342D-25B7-AC42-187B-B2E05D04FDF9}"/>
              </a:ext>
            </a:extLst>
          </p:cNvPr>
          <p:cNvSpPr txBox="1"/>
          <p:nvPr/>
        </p:nvSpPr>
        <p:spPr>
          <a:xfrm>
            <a:off x="5221888" y="1976209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INDEX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738573-6D0B-F3AE-CD07-18FBA67A19AA}"/>
              </a:ext>
            </a:extLst>
          </p:cNvPr>
          <p:cNvGrpSpPr/>
          <p:nvPr/>
        </p:nvGrpSpPr>
        <p:grpSpPr>
          <a:xfrm>
            <a:off x="5179956" y="2942937"/>
            <a:ext cx="1832087" cy="1703366"/>
            <a:chOff x="5440910" y="2942937"/>
            <a:chExt cx="1310180" cy="17033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9C9BF-34A4-254D-6CE4-A904EE934213}"/>
                </a:ext>
              </a:extLst>
            </p:cNvPr>
            <p:cNvSpPr txBox="1"/>
            <p:nvPr/>
          </p:nvSpPr>
          <p:spPr>
            <a:xfrm>
              <a:off x="5440912" y="2942937"/>
              <a:ext cx="1310176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소개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F2D8EA-19CA-00DE-F208-84909087FC17}"/>
                </a:ext>
              </a:extLst>
            </p:cNvPr>
            <p:cNvSpPr txBox="1"/>
            <p:nvPr/>
          </p:nvSpPr>
          <p:spPr>
            <a:xfrm>
              <a:off x="5440911" y="3798139"/>
              <a:ext cx="1310179" cy="56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9471" lvl="1">
                <a:lnSpc>
                  <a:spcPts val="4013"/>
                </a:lnSpc>
              </a:pPr>
              <a:endParaRPr lang="en-US" altLang="ko-KR" sz="2400" b="1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4866B0-C691-AD61-2B0D-C4E271368481}"/>
                </a:ext>
              </a:extLst>
            </p:cNvPr>
            <p:cNvSpPr txBox="1"/>
            <p:nvPr/>
          </p:nvSpPr>
          <p:spPr>
            <a:xfrm>
              <a:off x="5440911" y="3370538"/>
              <a:ext cx="131017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개요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EA7CC0-BB51-BD75-F644-01568230782C}"/>
                </a:ext>
              </a:extLst>
            </p:cNvPr>
            <p:cNvSpPr txBox="1"/>
            <p:nvPr/>
          </p:nvSpPr>
          <p:spPr>
            <a:xfrm>
              <a:off x="5440910" y="4225739"/>
              <a:ext cx="1310179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133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프로젝트소감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1724A1-9A33-D02A-0956-411B1FB0CED7}"/>
              </a:ext>
            </a:extLst>
          </p:cNvPr>
          <p:cNvCxnSpPr/>
          <p:nvPr/>
        </p:nvCxnSpPr>
        <p:spPr>
          <a:xfrm>
            <a:off x="5351799" y="2236762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12200B-7CC5-2E68-4779-53DDF9F674E0}"/>
              </a:ext>
            </a:extLst>
          </p:cNvPr>
          <p:cNvCxnSpPr/>
          <p:nvPr/>
        </p:nvCxnSpPr>
        <p:spPr>
          <a:xfrm>
            <a:off x="5310434" y="4800600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2D92EB-F206-BC63-31A1-588A58D7909F}"/>
              </a:ext>
            </a:extLst>
          </p:cNvPr>
          <p:cNvSpPr txBox="1"/>
          <p:nvPr/>
        </p:nvSpPr>
        <p:spPr>
          <a:xfrm>
            <a:off x="5179957" y="3796696"/>
            <a:ext cx="183208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133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기술 상세</a:t>
            </a:r>
            <a:endParaRPr lang="ko-KR" altLang="en-US" sz="2133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00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 dir="u"/>
      </p:transition>
    </mc:Choice>
    <mc:Fallback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A41D2-58FB-AD15-22DE-5B44A17A32B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3FDC0-AB81-2DB2-4637-1731D639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1" y="688235"/>
            <a:ext cx="6644641" cy="58434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3474" y="3103292"/>
            <a:ext cx="290324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22965" y="320947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최신 공지사항 표시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339878" y="3643556"/>
            <a:ext cx="914400" cy="84720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6587290" y="688235"/>
            <a:ext cx="356786" cy="16494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4814-F8F8-90F7-2EF2-D09B001AF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73" y="2438157"/>
            <a:ext cx="4629796" cy="325800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FC3989-AC14-A268-AED2-4B4B99537BAD}"/>
              </a:ext>
            </a:extLst>
          </p:cNvPr>
          <p:cNvSpPr/>
          <p:nvPr/>
        </p:nvSpPr>
        <p:spPr>
          <a:xfrm>
            <a:off x="7914069" y="4733173"/>
            <a:ext cx="724834" cy="25683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C4D2A10-58FA-F443-4F91-F7C6D85594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746170" y="4207909"/>
            <a:ext cx="3397225" cy="710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B34955-2E17-BB15-12A6-C3E046F8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5089603"/>
            <a:ext cx="3055457" cy="6514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F059BD-35FB-8840-490D-084833FBD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4713348"/>
            <a:ext cx="2903249" cy="651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EEBB-2CD3-ED8D-35BE-6476F433CDE7}"/>
              </a:ext>
            </a:extLst>
          </p:cNvPr>
          <p:cNvSpPr txBox="1"/>
          <p:nvPr/>
        </p:nvSpPr>
        <p:spPr>
          <a:xfrm>
            <a:off x="4572596" y="4819526"/>
            <a:ext cx="238238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공지사항 표시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endParaRPr lang="en-US" altLang="ko-KR" sz="90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상세보기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92C78B-ADC8-4C40-AF7F-8BB4C7553B7C}"/>
              </a:ext>
            </a:extLst>
          </p:cNvPr>
          <p:cNvGrpSpPr/>
          <p:nvPr/>
        </p:nvGrpSpPr>
        <p:grpSpPr>
          <a:xfrm>
            <a:off x="3632841" y="349482"/>
            <a:ext cx="2400828" cy="1045919"/>
            <a:chOff x="-41615" y="1922846"/>
            <a:chExt cx="2400828" cy="10459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B93F02-842A-A598-023C-A8D95AB3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BE656DC-F37E-6DAE-D90C-42863B2F7E80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FDC2BA8-983D-A0DF-329C-FA7B2B5C0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5AAFFA-47B5-A81D-77F3-5E810C475C2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고객센터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6BDE58F6-45A0-F9B4-413F-678602F44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35541">
            <a:off x="5846347" y="516966"/>
            <a:ext cx="684650" cy="710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CA1E3-6D7A-D6E4-92D6-F24383032DD0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고객센터</a:t>
            </a:r>
          </a:p>
        </p:txBody>
      </p:sp>
    </p:spTree>
    <p:extLst>
      <p:ext uri="{BB962C8B-B14F-4D97-AF65-F5344CB8AC3E}">
        <p14:creationId xmlns:p14="http://schemas.microsoft.com/office/powerpoint/2010/main" val="245962447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" grpId="0" animBg="1"/>
      <p:bldP spid="8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D177091-C5C9-7AC6-F95D-A6B2D14C1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1" y="127000"/>
            <a:ext cx="7979229" cy="66361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7FB491-D3A2-9BCD-0120-E930F1B70CBE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BBB9B-40E9-1D20-AF4B-594783FA0B2D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DFDA-B0A2-CC4E-0E36-DF4395104E7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일정 선택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E504B5-6E19-7DAC-7CE6-E57B269B648E}"/>
              </a:ext>
            </a:extLst>
          </p:cNvPr>
          <p:cNvGrpSpPr/>
          <p:nvPr/>
        </p:nvGrpSpPr>
        <p:grpSpPr>
          <a:xfrm>
            <a:off x="92508" y="1197130"/>
            <a:ext cx="5559272" cy="2210598"/>
            <a:chOff x="92508" y="1197130"/>
            <a:chExt cx="5559272" cy="22105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350381-8620-BC99-62C9-65F326E74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08" y="1862979"/>
              <a:ext cx="3565092" cy="6355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EA96FB-F2BD-7E8D-1DE2-DBC1363FA6A7}"/>
                </a:ext>
              </a:extLst>
            </p:cNvPr>
            <p:cNvSpPr txBox="1"/>
            <p:nvPr/>
          </p:nvSpPr>
          <p:spPr>
            <a:xfrm flipH="1">
              <a:off x="444500" y="1930400"/>
              <a:ext cx="30607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홈 화면에서 </a:t>
              </a:r>
              <a:r>
                <a:rPr lang="ko-KR" altLang="en-US" dirty="0" err="1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빠른예매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클릭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</a:t>
              </a:r>
            </a:p>
            <a:p>
              <a:endPara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– 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극장 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– 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영화를 차례대로 선택하여 해당 영화 일정정보를 출력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.</a:t>
              </a:r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pic>
          <p:nvPicPr>
            <p:cNvPr id="10" name="그래픽 9" descr="조금 굽은 줄 화살표">
              <a:extLst>
                <a:ext uri="{FF2B5EF4-FFF2-40B4-BE49-F238E27FC236}">
                  <a16:creationId xmlns:a16="http://schemas.microsoft.com/office/drawing/2014/main" id="{FA0FAB3E-B6B7-41A6-4F5F-9538B2C7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093214">
              <a:off x="3195902" y="1197130"/>
              <a:ext cx="2455878" cy="710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00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over/>
      </p:transition>
    </mc:Choice>
    <mc:Fallback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6CF799-95E5-1CD8-2BB2-870B32123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38" y="848242"/>
            <a:ext cx="6579267" cy="5161513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C6F7EB7-E088-2FF3-F218-6026216C7B64}"/>
              </a:ext>
            </a:extLst>
          </p:cNvPr>
          <p:cNvGrpSpPr/>
          <p:nvPr/>
        </p:nvGrpSpPr>
        <p:grpSpPr>
          <a:xfrm>
            <a:off x="629494" y="2713907"/>
            <a:ext cx="3942504" cy="1018532"/>
            <a:chOff x="629494" y="2713907"/>
            <a:chExt cx="3942504" cy="1018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9FA654-6F3D-C986-C083-5AC0D548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9494" y="2713907"/>
              <a:ext cx="3942504" cy="10185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D2CDE9-84F4-3EFF-D4E4-6AE183286D3A}"/>
                </a:ext>
              </a:extLst>
            </p:cNvPr>
            <p:cNvSpPr txBox="1"/>
            <p:nvPr/>
          </p:nvSpPr>
          <p:spPr>
            <a:xfrm flipH="1">
              <a:off x="1211707" y="2888684"/>
              <a:ext cx="306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잔여좌석 정보와 연령에 따른 안내문 출력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93D56E-2439-4AB6-3AA2-58CF96DB2BA0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37CA6-61CA-CFC5-4E16-9306F316789F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A2C03-43BA-43A5-5389-7A464059DA47}"/>
              </a:ext>
            </a:extLst>
          </p:cNvPr>
          <p:cNvSpPr txBox="1"/>
          <p:nvPr/>
        </p:nvSpPr>
        <p:spPr>
          <a:xfrm>
            <a:off x="494607" y="1250126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전 확인 팝업</a:t>
            </a:r>
          </a:p>
        </p:txBody>
      </p:sp>
    </p:spTree>
    <p:extLst>
      <p:ext uri="{BB962C8B-B14F-4D97-AF65-F5344CB8AC3E}">
        <p14:creationId xmlns:p14="http://schemas.microsoft.com/office/powerpoint/2010/main" val="259529244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B72FC9A-0C26-59FF-E7DB-D9E83AB2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372" y="1143791"/>
            <a:ext cx="4886061" cy="635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A9570-D675-7F3B-1791-520790AA0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" y="1789124"/>
            <a:ext cx="6220693" cy="4934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62FE9-E99F-5E23-A39E-786C63902740}"/>
              </a:ext>
            </a:extLst>
          </p:cNvPr>
          <p:cNvSpPr txBox="1"/>
          <p:nvPr/>
        </p:nvSpPr>
        <p:spPr>
          <a:xfrm flipH="1">
            <a:off x="2816082" y="1217224"/>
            <a:ext cx="383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선택한 인원 수 만큼 좌석 클릭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F72AB8-67D8-CDD7-6C19-E95AFE6B9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8078" y="862452"/>
            <a:ext cx="2460185" cy="635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5EB149-CC0D-7B1E-5B1B-9C5A5B51F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33" y="1593161"/>
            <a:ext cx="4134427" cy="19433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9C575D-77BF-D0AE-D2B7-324BFB8F4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5871" y="3585574"/>
            <a:ext cx="3727329" cy="635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14EB69-D5DB-8C0D-1419-1ADC105EE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91" y="4290699"/>
            <a:ext cx="3896269" cy="1933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5790-4237-843B-C8CD-2BCC1DC7B55F}"/>
              </a:ext>
            </a:extLst>
          </p:cNvPr>
          <p:cNvSpPr txBox="1"/>
          <p:nvPr/>
        </p:nvSpPr>
        <p:spPr>
          <a:xfrm flipH="1">
            <a:off x="7204623" y="966784"/>
            <a:ext cx="212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인원 제한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8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EABF-2C28-BC51-11DA-E0C2F838A725}"/>
              </a:ext>
            </a:extLst>
          </p:cNvPr>
          <p:cNvSpPr txBox="1"/>
          <p:nvPr/>
        </p:nvSpPr>
        <p:spPr>
          <a:xfrm flipH="1">
            <a:off x="7085358" y="3688316"/>
            <a:ext cx="35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초과시 제한 숫자만큼 감소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EFDEEB-5CC1-C1FF-020B-BF18182D921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27AF-ABFC-A76E-E93E-0AC4A4E1BF19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555C-258F-453C-9A7C-D0E517CB1AF5}"/>
              </a:ext>
            </a:extLst>
          </p:cNvPr>
          <p:cNvSpPr txBox="1"/>
          <p:nvPr/>
        </p:nvSpPr>
        <p:spPr>
          <a:xfrm>
            <a:off x="494607" y="1250126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좌석 선택 화면</a:t>
            </a:r>
          </a:p>
        </p:txBody>
      </p:sp>
    </p:spTree>
    <p:extLst>
      <p:ext uri="{BB962C8B-B14F-4D97-AF65-F5344CB8AC3E}">
        <p14:creationId xmlns:p14="http://schemas.microsoft.com/office/powerpoint/2010/main" val="403430937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535EA44-1C57-6D21-73F5-4DD8B0399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017" y="2249629"/>
            <a:ext cx="3110899" cy="8036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2DFFD4-0AB5-DE31-4295-CF4358988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12" y="0"/>
            <a:ext cx="821877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BA90CD-29E8-E971-BB6D-4152B64D2A9C}"/>
              </a:ext>
            </a:extLst>
          </p:cNvPr>
          <p:cNvSpPr txBox="1"/>
          <p:nvPr/>
        </p:nvSpPr>
        <p:spPr>
          <a:xfrm flipH="1">
            <a:off x="1683303" y="2312101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 정보와 함께 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정보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2DA45-71D8-EA64-B08B-A4B011655009}"/>
              </a:ext>
            </a:extLst>
          </p:cNvPr>
          <p:cNvSpPr txBox="1"/>
          <p:nvPr/>
        </p:nvSpPr>
        <p:spPr>
          <a:xfrm flipH="1">
            <a:off x="444500" y="4674632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동의 사항 체크 후 결제 진행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84464F-A71F-11D6-705C-EACE71EF7DAA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61805-03AB-F136-E87F-32E78ACDA474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F3AC9-1907-AE30-B721-A675AA6392D9}"/>
              </a:ext>
            </a:extLst>
          </p:cNvPr>
          <p:cNvSpPr txBox="1"/>
          <p:nvPr/>
        </p:nvSpPr>
        <p:spPr>
          <a:xfrm>
            <a:off x="494607" y="1250126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 정보 확인 페이지</a:t>
            </a:r>
          </a:p>
        </p:txBody>
      </p:sp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01CEC0A-C167-505E-DB66-11F43C66E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389727" y="44339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4113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1A40B11-09CA-E649-A8A5-D4DA7A1B2050}"/>
              </a:ext>
            </a:extLst>
          </p:cNvPr>
          <p:cNvGrpSpPr/>
          <p:nvPr/>
        </p:nvGrpSpPr>
        <p:grpSpPr>
          <a:xfrm>
            <a:off x="-106016" y="3368775"/>
            <a:ext cx="3843130" cy="635580"/>
            <a:chOff x="-106016" y="3368775"/>
            <a:chExt cx="3843130" cy="6355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321131B-0951-0727-13C5-3391B9F7F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06016" y="3368775"/>
              <a:ext cx="3843130" cy="6355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0726B5-12D5-719D-96B7-2ABE626AFA45}"/>
                </a:ext>
              </a:extLst>
            </p:cNvPr>
            <p:cNvSpPr txBox="1"/>
            <p:nvPr/>
          </p:nvSpPr>
          <p:spPr>
            <a:xfrm flipH="1">
              <a:off x="444500" y="3467557"/>
              <a:ext cx="306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전체 동의 후 결제 진행 시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0D8D475-7491-3169-8357-E69EB4E3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1804" y="4169421"/>
            <a:ext cx="2460185" cy="635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556988-2B60-F14B-DD1D-8C5789B9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071083"/>
            <a:ext cx="5829300" cy="154322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917EB0-CD2E-E3B3-9AAC-B4AE1DEC9163}"/>
              </a:ext>
            </a:extLst>
          </p:cNvPr>
          <p:cNvSpPr txBox="1"/>
          <p:nvPr/>
        </p:nvSpPr>
        <p:spPr>
          <a:xfrm flipH="1">
            <a:off x="7283449" y="426051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취소 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5F173-EF1E-0AA9-A995-56DE9229B28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427DD-D5BC-1253-1431-3942A8B2DA72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71A7B-745B-D276-E665-AB7B66DD888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약관 동의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893024-6396-00EB-4135-080EE14A3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3" y="2597487"/>
            <a:ext cx="4248743" cy="121937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E407DA-03CA-1B0D-DE24-A1DE8680A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4" y="4851673"/>
            <a:ext cx="4248743" cy="120984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617374-8080-14A6-4D53-88D2A084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107" y="1135613"/>
            <a:ext cx="2460185" cy="635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25CDE8-569C-BCB9-ABF2-9CBE87219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759500"/>
            <a:ext cx="4229690" cy="119079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그래픽 16" descr="조금 굽은 줄 화살표">
            <a:extLst>
              <a:ext uri="{FF2B5EF4-FFF2-40B4-BE49-F238E27FC236}">
                <a16:creationId xmlns:a16="http://schemas.microsoft.com/office/drawing/2014/main" id="{66201333-9E30-4B24-E18D-2CA36B260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50209">
            <a:off x="5325023" y="3291210"/>
            <a:ext cx="1412385" cy="710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5982DF-2D0A-1BFD-1AE5-7D636CFE04DB}"/>
              </a:ext>
            </a:extLst>
          </p:cNvPr>
          <p:cNvSpPr txBox="1"/>
          <p:nvPr/>
        </p:nvSpPr>
        <p:spPr>
          <a:xfrm flipH="1">
            <a:off x="2744579" y="124223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약관 비 동의</a:t>
            </a:r>
          </a:p>
        </p:txBody>
      </p:sp>
    </p:spTree>
    <p:extLst>
      <p:ext uri="{BB962C8B-B14F-4D97-AF65-F5344CB8AC3E}">
        <p14:creationId xmlns:p14="http://schemas.microsoft.com/office/powerpoint/2010/main" val="44521823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EDA0B2-2E68-7D70-A184-AE4B9C892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81" y="1759123"/>
            <a:ext cx="3667637" cy="4715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1048B-EBD2-9966-901E-9C9CFA0C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6" y="330204"/>
            <a:ext cx="2923860" cy="6248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1E0772-07CC-CA64-56DB-FC010A91B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54" y="1254025"/>
            <a:ext cx="3085826" cy="46101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776D3-2434-E0C6-7DF1-1416FEADE9E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3A17F-F7CC-4F39-B498-8A28A747AA3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C4ADD-DD6C-473B-7802-B3C51E05FC0B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54632456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73CEC-631A-2B54-2D67-642747F98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25" y="0"/>
            <a:ext cx="923227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94CDD7-2D32-7DC4-4665-E983C40B8F9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E497-D484-B454-65C8-851C90A63538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9142A-9435-BBDE-E524-9FD58C4FBF1D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확인</a:t>
            </a:r>
            <a:endParaRPr lang="en-US" altLang="ko-KR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789933"/>
      </p:ext>
    </p:extLst>
  </p:cSld>
  <p:clrMapOvr>
    <a:masterClrMapping/>
  </p:clrMapOvr>
  <p:transition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ECB38-9435-0B43-B6A0-EADBAE34A8F5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963F8F0-1E21-FEA8-8D4B-51C9A3C8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47" y="204944"/>
            <a:ext cx="4626572" cy="35266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11477A-EED1-DDDD-6547-3D6A0717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" y="1674194"/>
            <a:ext cx="6416424" cy="484894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337135" y="4127863"/>
            <a:ext cx="731253" cy="29293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76788">
            <a:off x="5812074" y="2154864"/>
            <a:ext cx="490547" cy="267488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5449727" y="1656806"/>
            <a:ext cx="733357" cy="2110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7C15D-A1BB-9B16-D9D2-48A4D9CBD903}"/>
              </a:ext>
            </a:extLst>
          </p:cNvPr>
          <p:cNvGrpSpPr/>
          <p:nvPr/>
        </p:nvGrpSpPr>
        <p:grpSpPr>
          <a:xfrm>
            <a:off x="8798614" y="3622916"/>
            <a:ext cx="3443000" cy="651416"/>
            <a:chOff x="8492110" y="2312068"/>
            <a:chExt cx="3438303" cy="65141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F4EE9E6-2766-73B0-D632-725EAF3B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620211-F0BD-74E5-84C9-56A2579280EC}"/>
                </a:ext>
              </a:extLst>
            </p:cNvPr>
            <p:cNvSpPr txBox="1"/>
            <p:nvPr/>
          </p:nvSpPr>
          <p:spPr>
            <a:xfrm>
              <a:off x="8941600" y="2418246"/>
              <a:ext cx="2675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이메일 인증 후 가입 가능</a:t>
              </a:r>
            </a:p>
          </p:txBody>
        </p:sp>
      </p:grp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D16E969-F2D2-58FC-18A9-57AB1126F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93148">
            <a:off x="4456129" y="1233153"/>
            <a:ext cx="927608" cy="71095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B17070-9091-3279-BB43-C343F928EB90}"/>
              </a:ext>
            </a:extLst>
          </p:cNvPr>
          <p:cNvGrpSpPr/>
          <p:nvPr/>
        </p:nvGrpSpPr>
        <p:grpSpPr>
          <a:xfrm>
            <a:off x="2905433" y="334861"/>
            <a:ext cx="3151914" cy="1121268"/>
            <a:chOff x="-322128" y="1922846"/>
            <a:chExt cx="3151914" cy="112126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CF85596-AA33-19E9-2728-BD580D4C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22128" y="2280820"/>
              <a:ext cx="3151914" cy="76329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0A26F2-7625-B34F-8770-BA1CD5A530E2}"/>
                </a:ext>
              </a:extLst>
            </p:cNvPr>
            <p:cNvGrpSpPr/>
            <p:nvPr/>
          </p:nvGrpSpPr>
          <p:grpSpPr>
            <a:xfrm>
              <a:off x="32075" y="1922846"/>
              <a:ext cx="2443509" cy="889984"/>
              <a:chOff x="0" y="2072787"/>
              <a:chExt cx="2443509" cy="88998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E312DF-E647-3DF1-03B3-A595D948B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2072787"/>
                <a:ext cx="2443509" cy="6355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E17EB-6032-DF06-3D4B-0D79FD7E2DAF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로그인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/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회원가입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  페이지이동 </a:t>
                </a:r>
              </a:p>
            </p:txBody>
          </p:sp>
        </p:grp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752703-9BDE-A250-00CD-973DCEE51322}"/>
              </a:ext>
            </a:extLst>
          </p:cNvPr>
          <p:cNvSpPr/>
          <p:nvPr/>
        </p:nvSpPr>
        <p:spPr>
          <a:xfrm>
            <a:off x="2695569" y="4206239"/>
            <a:ext cx="731253" cy="2145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62D294-929D-D146-7FA5-7A94328E89FE}"/>
              </a:ext>
            </a:extLst>
          </p:cNvPr>
          <p:cNvSpPr/>
          <p:nvPr/>
        </p:nvSpPr>
        <p:spPr>
          <a:xfrm>
            <a:off x="9631680" y="2272936"/>
            <a:ext cx="1989908" cy="5921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시계 방향으로 굽은 줄 화살표">
            <a:extLst>
              <a:ext uri="{FF2B5EF4-FFF2-40B4-BE49-F238E27FC236}">
                <a16:creationId xmlns:a16="http://schemas.microsoft.com/office/drawing/2014/main" id="{42841CA0-D2F8-B715-83BA-A9D5E2F72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437575">
            <a:off x="11074052" y="2985892"/>
            <a:ext cx="696259" cy="645096"/>
          </a:xfrm>
          <a:prstGeom prst="rect">
            <a:avLst/>
          </a:prstGeom>
        </p:spPr>
      </p:pic>
      <p:pic>
        <p:nvPicPr>
          <p:cNvPr id="26" name="그래픽 25" descr="조금 굽은 줄 화살표">
            <a:extLst>
              <a:ext uri="{FF2B5EF4-FFF2-40B4-BE49-F238E27FC236}">
                <a16:creationId xmlns:a16="http://schemas.microsoft.com/office/drawing/2014/main" id="{F18CAADE-9992-6B82-609E-8FD86792F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1530">
            <a:off x="3082777" y="4623765"/>
            <a:ext cx="3910281" cy="6190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AE0D86-A1D8-3E9C-ACBE-DC367EA36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5642" y="4485317"/>
            <a:ext cx="4124901" cy="185763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1DABDD9-833B-A929-18DB-E322494FEDD3}"/>
              </a:ext>
            </a:extLst>
          </p:cNvPr>
          <p:cNvGrpSpPr/>
          <p:nvPr/>
        </p:nvGrpSpPr>
        <p:grpSpPr>
          <a:xfrm>
            <a:off x="2679897" y="5080650"/>
            <a:ext cx="3443000" cy="651416"/>
            <a:chOff x="8492110" y="2312068"/>
            <a:chExt cx="3438303" cy="651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4C70777-2F61-B5E9-9CC4-0CAEF4F10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D353C-6A21-4A84-A417-D5BC3817585F}"/>
                </a:ext>
              </a:extLst>
            </p:cNvPr>
            <p:cNvSpPr txBox="1"/>
            <p:nvPr/>
          </p:nvSpPr>
          <p:spPr>
            <a:xfrm>
              <a:off x="8941600" y="2418246"/>
              <a:ext cx="258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ID / PW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찾기 기능 구현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B5C7CC-725B-8751-98A4-EB82BE552720}"/>
              </a:ext>
            </a:extLst>
          </p:cNvPr>
          <p:cNvSpPr txBox="1"/>
          <p:nvPr/>
        </p:nvSpPr>
        <p:spPr>
          <a:xfrm>
            <a:off x="494607" y="1250126"/>
            <a:ext cx="26260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716511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over/>
      </p:transition>
    </mc:Choice>
    <mc:Fallback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1" grpId="0" animBg="1"/>
      <p:bldP spid="19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76456" y="1245330"/>
            <a:ext cx="4615543" cy="40213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8894" b="16523"/>
          <a:stretch/>
        </p:blipFill>
        <p:spPr>
          <a:xfrm>
            <a:off x="2147206" y="1741714"/>
            <a:ext cx="5429250" cy="418838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7315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마이페이지</a:t>
            </a:r>
          </a:p>
        </p:txBody>
      </p:sp>
      <p:pic>
        <p:nvPicPr>
          <p:cNvPr id="19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7844" y="5625578"/>
            <a:ext cx="2383419" cy="651416"/>
          </a:xfrm>
          <a:prstGeom prst="rect">
            <a:avLst/>
          </a:prstGeom>
        </p:spPr>
      </p:pic>
      <p:sp>
        <p:nvSpPr>
          <p:cNvPr id="20" name="TextBox 32"/>
          <p:cNvSpPr txBox="1"/>
          <p:nvPr/>
        </p:nvSpPr>
        <p:spPr>
          <a:xfrm>
            <a:off x="5488302" y="5780603"/>
            <a:ext cx="1828677" cy="39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리뷰쓰기 버튼</a:t>
            </a:r>
          </a:p>
        </p:txBody>
      </p:sp>
      <p:pic>
        <p:nvPicPr>
          <p:cNvPr id="21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6131495" flipV="1">
            <a:off x="6525542" y="5181636"/>
            <a:ext cx="706501" cy="673917"/>
          </a:xfrm>
          <a:prstGeom prst="rect">
            <a:avLst/>
          </a:prstGeom>
        </p:spPr>
      </p:pic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50702" y="5930094"/>
            <a:ext cx="2789052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9958182" y="6046632"/>
            <a:ext cx="1716156" cy="387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작성 폼</a:t>
            </a:r>
          </a:p>
        </p:txBody>
      </p:sp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59335" y="4779026"/>
            <a:ext cx="914400" cy="1302187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6070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소개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01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CAE-CFAA-B47C-6CC8-68EE1944C79B}"/>
              </a:ext>
            </a:extLst>
          </p:cNvPr>
          <p:cNvSpPr txBox="1"/>
          <p:nvPr/>
        </p:nvSpPr>
        <p:spPr>
          <a:xfrm>
            <a:off x="6564313" y="3903536"/>
            <a:ext cx="3546474" cy="2267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기획의도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메뉴 구조도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설계도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ko-KR" altLang="en-US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8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 dir="u"/>
      </p:transition>
    </mc:Choice>
    <mc:Fallback>
      <p:transition spd="med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516064" flipH="1" flipV="1">
            <a:off x="8297901" y="5026913"/>
            <a:ext cx="1007388" cy="1171606"/>
          </a:xfrm>
          <a:prstGeom prst="rect">
            <a:avLst/>
          </a:prstGeom>
        </p:spPr>
      </p:pic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4686288" flipH="1" flipV="1">
            <a:off x="8356543" y="1604809"/>
            <a:ext cx="1007388" cy="11716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8889" b="18222"/>
          <a:stretch/>
        </p:blipFill>
        <p:spPr>
          <a:xfrm>
            <a:off x="2463191" y="1323708"/>
            <a:ext cx="5558730" cy="49987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2260" y="1406069"/>
            <a:ext cx="3403117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8469740" y="1522606"/>
            <a:ext cx="2436551" cy="389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작성한 리뷰 리스트</a:t>
            </a:r>
          </a:p>
        </p:txBody>
      </p:sp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17294" y="4916272"/>
            <a:ext cx="2673246" cy="651416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8410474" y="5032809"/>
            <a:ext cx="1926959" cy="394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삭제 버튼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9F98E-E036-3A8D-7FB2-C86FD0CE230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리뷰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6E9C5-054B-8EE8-FB8C-70EC2CAC5824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47BCC84-068D-0413-DF0A-6E7855653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14866"/>
          <a:stretch/>
        </p:blipFill>
        <p:spPr>
          <a:xfrm>
            <a:off x="447977" y="2312034"/>
            <a:ext cx="4755817" cy="368804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D500-9F9C-0665-3D27-38A67F76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9966" y="724801"/>
            <a:ext cx="3457345" cy="635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ADFB9-8FD0-AB71-93CF-A8476403F727}"/>
              </a:ext>
            </a:extLst>
          </p:cNvPr>
          <p:cNvSpPr txBox="1"/>
          <p:nvPr/>
        </p:nvSpPr>
        <p:spPr>
          <a:xfrm>
            <a:off x="3039243" y="857925"/>
            <a:ext cx="276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문의 페이지 이동</a:t>
            </a:r>
          </a:p>
        </p:txBody>
      </p: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042305" y="1630194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384529" y="281520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619585" y="3431351"/>
            <a:ext cx="490547" cy="344633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ED459-5AAA-3852-92C0-429EB3A57954}"/>
              </a:ext>
            </a:extLst>
          </p:cNvPr>
          <p:cNvSpPr/>
          <p:nvPr/>
        </p:nvSpPr>
        <p:spPr>
          <a:xfrm>
            <a:off x="2588778" y="5323216"/>
            <a:ext cx="563726" cy="2324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7551D3-55C1-AED6-0310-026B5CF84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877" y="3555621"/>
            <a:ext cx="2649407" cy="32352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1F6322B-BC6B-0FB3-D6DB-6268B05D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280" y="5498305"/>
            <a:ext cx="3457345" cy="6355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927BC5-0ECA-D981-74AA-F3CEF847B2B5}"/>
              </a:ext>
            </a:extLst>
          </p:cNvPr>
          <p:cNvSpPr txBox="1"/>
          <p:nvPr/>
        </p:nvSpPr>
        <p:spPr>
          <a:xfrm>
            <a:off x="3458661" y="5614942"/>
            <a:ext cx="273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작성 페이지 이동</a:t>
            </a:r>
          </a:p>
        </p:txBody>
      </p:sp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4035152" y="1881341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62159" y="4711337"/>
            <a:ext cx="563726" cy="1970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94B9B0-FE14-A577-D4E4-81767F271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6074" y="702358"/>
            <a:ext cx="4518724" cy="25358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284F25D-B0E5-C76C-23D2-C2AB157A0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2188" y="3848100"/>
            <a:ext cx="3266914" cy="635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93F57D1-43CF-C8E9-1139-04E1D31D5244}"/>
              </a:ext>
            </a:extLst>
          </p:cNvPr>
          <p:cNvSpPr txBox="1"/>
          <p:nvPr/>
        </p:nvSpPr>
        <p:spPr>
          <a:xfrm>
            <a:off x="3879568" y="3964737"/>
            <a:ext cx="256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상세보기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5CED9-A98C-8944-008C-55F02A6F7E7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문의</a:t>
            </a:r>
          </a:p>
        </p:txBody>
      </p:sp>
    </p:spTree>
    <p:extLst>
      <p:ext uri="{BB962C8B-B14F-4D97-AF65-F5344CB8AC3E}">
        <p14:creationId xmlns:p14="http://schemas.microsoft.com/office/powerpoint/2010/main" val="167270638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8" grpId="0" animBg="1"/>
      <p:bldP spid="32" grpId="0"/>
      <p:bldP spid="34" grpId="0" animBg="1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4B55D-7A81-F265-91EC-1C054E831050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EC9A96-9A0E-51F7-5822-E0B552C2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8" b="18402"/>
          <a:stretch/>
        </p:blipFill>
        <p:spPr>
          <a:xfrm>
            <a:off x="422094" y="2151017"/>
            <a:ext cx="4969030" cy="35792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7DCD3E-511D-FC7F-E428-A93D039A43F2}"/>
              </a:ext>
            </a:extLst>
          </p:cNvPr>
          <p:cNvGrpSpPr/>
          <p:nvPr/>
        </p:nvGrpSpPr>
        <p:grpSpPr>
          <a:xfrm>
            <a:off x="2539966" y="724801"/>
            <a:ext cx="3786883" cy="635580"/>
            <a:chOff x="2539966" y="724801"/>
            <a:chExt cx="3786883" cy="6355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9BD500-9F9C-0665-3D27-38A67F76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9966" y="724801"/>
              <a:ext cx="3786883" cy="6355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1ADFB9-8FD0-AB71-93CF-A8476403F727}"/>
                </a:ext>
              </a:extLst>
            </p:cNvPr>
            <p:cNvSpPr txBox="1"/>
            <p:nvPr/>
          </p:nvSpPr>
          <p:spPr>
            <a:xfrm>
              <a:off x="2825885" y="857925"/>
              <a:ext cx="3171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클릭 시 회원정보 페이지 이동</a:t>
              </a:r>
            </a:p>
          </p:txBody>
        </p:sp>
      </p:grp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594637" y="1630003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911843" y="268378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114639" y="3047998"/>
            <a:ext cx="490547" cy="3446333"/>
          </a:xfrm>
          <a:prstGeom prst="rect">
            <a:avLst/>
          </a:prstGeom>
        </p:spPr>
      </p:pic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3720577" y="2272992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84159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E7DB53-82D1-88F3-EB95-98B1A85B07C0}"/>
              </a:ext>
            </a:extLst>
          </p:cNvPr>
          <p:cNvGrpSpPr/>
          <p:nvPr/>
        </p:nvGrpSpPr>
        <p:grpSpPr>
          <a:xfrm>
            <a:off x="1010592" y="3527380"/>
            <a:ext cx="3266914" cy="635580"/>
            <a:chOff x="1010592" y="3527380"/>
            <a:chExt cx="3266914" cy="63558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284F25D-B0E5-C76C-23D2-C2AB157A0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592" y="3527380"/>
              <a:ext cx="3266914" cy="6355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3F57D1-43CF-C8E9-1139-04E1D31D5244}"/>
                </a:ext>
              </a:extLst>
            </p:cNvPr>
            <p:cNvSpPr txBox="1"/>
            <p:nvPr/>
          </p:nvSpPr>
          <p:spPr>
            <a:xfrm>
              <a:off x="1477972" y="3644017"/>
              <a:ext cx="2569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비밀번호 입력 후 이동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41AAED-EBAD-1033-7321-DC9EB90549A9}"/>
              </a:ext>
            </a:extLst>
          </p:cNvPr>
          <p:cNvSpPr/>
          <p:nvPr/>
        </p:nvSpPr>
        <p:spPr>
          <a:xfrm>
            <a:off x="2732650" y="5096769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AF0AB2-0FBF-E2AC-E04F-8A0470F6C074}"/>
              </a:ext>
            </a:extLst>
          </p:cNvPr>
          <p:cNvSpPr/>
          <p:nvPr/>
        </p:nvSpPr>
        <p:spPr>
          <a:xfrm>
            <a:off x="3172433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A241B7-127E-1A98-71BA-03CC69E4D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0801" y="134237"/>
            <a:ext cx="3804725" cy="34116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485E01-B22B-5C4F-F22F-BCEDB8F69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218" y="3707604"/>
            <a:ext cx="3859892" cy="14776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54E798-8D74-A3E6-4FB0-E38BCA0A1D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2095" y="5431570"/>
            <a:ext cx="3832810" cy="1219370"/>
          </a:xfrm>
          <a:prstGeom prst="rect">
            <a:avLst/>
          </a:prstGeom>
        </p:spPr>
      </p:pic>
      <p:pic>
        <p:nvPicPr>
          <p:cNvPr id="18" name="그래픽 17" descr="시계 방향으로 굽은 줄 화살표">
            <a:extLst>
              <a:ext uri="{FF2B5EF4-FFF2-40B4-BE49-F238E27FC236}">
                <a16:creationId xmlns:a16="http://schemas.microsoft.com/office/drawing/2014/main" id="{2D1DA370-6B55-F2BB-3B29-A51D596F5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230169">
            <a:off x="4699195" y="3930374"/>
            <a:ext cx="490547" cy="289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667FB-2957-63EE-88E9-B1D7ED8A7526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회원정보</a:t>
            </a:r>
          </a:p>
        </p:txBody>
      </p:sp>
    </p:spTree>
    <p:extLst>
      <p:ext uri="{BB962C8B-B14F-4D97-AF65-F5344CB8AC3E}">
        <p14:creationId xmlns:p14="http://schemas.microsoft.com/office/powerpoint/2010/main" val="193316342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4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대시보드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1D1590-EC10-63BC-3596-86B579F9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"/>
          <a:stretch/>
        </p:blipFill>
        <p:spPr>
          <a:xfrm>
            <a:off x="2674034" y="1599929"/>
            <a:ext cx="7814033" cy="454143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95DA224-44D4-7916-3875-7AE17F087EF0}"/>
              </a:ext>
            </a:extLst>
          </p:cNvPr>
          <p:cNvGrpSpPr/>
          <p:nvPr/>
        </p:nvGrpSpPr>
        <p:grpSpPr>
          <a:xfrm>
            <a:off x="0" y="2072787"/>
            <a:ext cx="3892730" cy="1741567"/>
            <a:chOff x="0" y="2072787"/>
            <a:chExt cx="3892730" cy="17415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46D60B9-855B-4F94-699B-07DACA5E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2072787"/>
              <a:ext cx="2460185" cy="63558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3EA9BAC-C396-A64F-82DF-9FEF83A64484}"/>
                </a:ext>
              </a:extLst>
            </p:cNvPr>
            <p:cNvGrpSpPr/>
            <p:nvPr/>
          </p:nvGrpSpPr>
          <p:grpSpPr>
            <a:xfrm>
              <a:off x="165502" y="2211976"/>
              <a:ext cx="3727228" cy="1602378"/>
              <a:chOff x="165502" y="2211976"/>
              <a:chExt cx="3727228" cy="1602378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F395B6E5-89BF-3C41-8FDB-A4F8016AF163}"/>
                  </a:ext>
                </a:extLst>
              </p:cNvPr>
              <p:cNvSpPr/>
              <p:nvPr/>
            </p:nvSpPr>
            <p:spPr>
              <a:xfrm>
                <a:off x="2656615" y="2243682"/>
                <a:ext cx="1236115" cy="1570672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조금 굽은 줄 화살표">
                <a:extLst>
                  <a:ext uri="{FF2B5EF4-FFF2-40B4-BE49-F238E27FC236}">
                    <a16:creationId xmlns:a16="http://schemas.microsoft.com/office/drawing/2014/main" id="{ACEAA89B-1800-75F8-46F0-DA8FAE8D4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92141" y="2243682"/>
                <a:ext cx="1412385" cy="71095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5502" y="2211976"/>
                <a:ext cx="216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각 항목 페이지 이동</a:t>
                </a:r>
              </a:p>
            </p:txBody>
          </p:sp>
        </p:grp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60720" y="2708366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2280" y="2056951"/>
            <a:ext cx="1980868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63725" y="2211976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플랫폼 통계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210206" y="2369454"/>
            <a:ext cx="914400" cy="914400"/>
          </a:xfrm>
          <a:prstGeom prst="rect">
            <a:avLst/>
          </a:prstGeom>
        </p:spPr>
      </p:pic>
      <p:pic>
        <p:nvPicPr>
          <p:cNvPr id="39" name="그래픽 38" descr="줄 화살표: 일자형">
            <a:extLst>
              <a:ext uri="{FF2B5EF4-FFF2-40B4-BE49-F238E27FC236}">
                <a16:creationId xmlns:a16="http://schemas.microsoft.com/office/drawing/2014/main" id="{D4C57B40-4BB1-6286-FCE1-BE21784DE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093786" y="1089813"/>
            <a:ext cx="460746" cy="6243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2AA4A3-AD62-219D-C61C-715FA8208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3866" y="764071"/>
            <a:ext cx="1288999" cy="6514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E91014D-1027-32A9-8CD1-8D16FC7F130F}"/>
              </a:ext>
            </a:extLst>
          </p:cNvPr>
          <p:cNvSpPr txBox="1"/>
          <p:nvPr/>
        </p:nvSpPr>
        <p:spPr>
          <a:xfrm>
            <a:off x="9795311" y="9190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0064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over/>
      </p:transition>
    </mc:Choice>
    <mc:Fallback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rcRect l="19996" t="8195" b="2917"/>
          <a:stretch/>
        </p:blipFill>
        <p:spPr>
          <a:xfrm>
            <a:off x="3236595" y="561974"/>
            <a:ext cx="5800984" cy="609600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9C5E38-568D-3619-FDE8-236E9A01D77F}"/>
              </a:ext>
            </a:extLst>
          </p:cNvPr>
          <p:cNvGrpSpPr/>
          <p:nvPr/>
        </p:nvGrpSpPr>
        <p:grpSpPr>
          <a:xfrm>
            <a:off x="3538360" y="1285196"/>
            <a:ext cx="7705960" cy="5376485"/>
            <a:chOff x="3538360" y="1285196"/>
            <a:chExt cx="7705960" cy="5376485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3538360" y="1285196"/>
              <a:ext cx="5220978" cy="537648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90280" y="2056951"/>
              <a:ext cx="2254040" cy="65141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380738" y="2211976"/>
              <a:ext cx="1807281" cy="395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영화 등록 폼</a:t>
              </a:r>
            </a:p>
          </p:txBody>
        </p:sp>
        <p:pic>
          <p:nvPicPr>
            <p:cNvPr id="37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9511256" y="2306403"/>
              <a:ext cx="914400" cy="10405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50236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 l="20795" t="15010" b="19335"/>
          <a:stretch/>
        </p:blipFill>
        <p:spPr>
          <a:xfrm>
            <a:off x="2355295" y="1679132"/>
            <a:ext cx="5117406" cy="45026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5DDD862-4672-E779-C043-D7941E711A6C}"/>
              </a:ext>
            </a:extLst>
          </p:cNvPr>
          <p:cNvGrpSpPr/>
          <p:nvPr/>
        </p:nvGrpSpPr>
        <p:grpSpPr>
          <a:xfrm>
            <a:off x="2772546" y="1813829"/>
            <a:ext cx="7231814" cy="4260425"/>
            <a:chOff x="2772546" y="1813829"/>
            <a:chExt cx="7231814" cy="4260425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2772546" y="1813829"/>
              <a:ext cx="5086281" cy="426042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26228" y="4428213"/>
              <a:ext cx="2078132" cy="63528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316687" y="4583237"/>
              <a:ext cx="1577194" cy="377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영화 리스트</a:t>
              </a:r>
            </a:p>
          </p:txBody>
        </p:sp>
        <p:pic>
          <p:nvPicPr>
            <p:cNvPr id="37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148530" y="4678081"/>
              <a:ext cx="891758" cy="95929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2A94C7-0782-3569-20BC-72EAF1A1FAA6}"/>
              </a:ext>
            </a:extLst>
          </p:cNvPr>
          <p:cNvGrpSpPr/>
          <p:nvPr/>
        </p:nvGrpSpPr>
        <p:grpSpPr>
          <a:xfrm>
            <a:off x="7626431" y="1559552"/>
            <a:ext cx="2947357" cy="1204260"/>
            <a:chOff x="7626431" y="1559552"/>
            <a:chExt cx="2947357" cy="1204260"/>
          </a:xfrm>
        </p:grpSpPr>
        <p:pic>
          <p:nvPicPr>
            <p:cNvPr id="4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26431" y="1559552"/>
              <a:ext cx="2814966" cy="635285"/>
            </a:xfrm>
            <a:prstGeom prst="rect">
              <a:avLst/>
            </a:prstGeom>
          </p:spPr>
        </p:pic>
        <p:sp>
          <p:nvSpPr>
            <p:cNvPr id="42" name="TextBox 32"/>
            <p:cNvSpPr txBox="1"/>
            <p:nvPr/>
          </p:nvSpPr>
          <p:spPr>
            <a:xfrm>
              <a:off x="7901437" y="1714576"/>
              <a:ext cx="2672351" cy="378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제목을 기준으로 검색</a:t>
              </a:r>
            </a:p>
          </p:txBody>
        </p:sp>
        <p:pic>
          <p:nvPicPr>
            <p:cNvPr id="43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002674" y="1838284"/>
              <a:ext cx="891758" cy="95929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99F15D-8C8A-0D53-F9F5-EB6559BD17A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20489" t="3415"/>
          <a:stretch/>
        </p:blipFill>
        <p:spPr>
          <a:xfrm>
            <a:off x="6893884" y="552450"/>
            <a:ext cx="3544871" cy="596399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21969" t="9172"/>
          <a:stretch/>
        </p:blipFill>
        <p:spPr>
          <a:xfrm>
            <a:off x="2581275" y="1464945"/>
            <a:ext cx="4110683" cy="49793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0" y="922476"/>
            <a:ext cx="2585465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8" y="1077501"/>
            <a:ext cx="183999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10035870" y="1167357"/>
            <a:ext cx="914400" cy="9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B5D88-F0E3-056C-6361-E75642B9DE6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75309" y="1175448"/>
            <a:ext cx="4393726" cy="55591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rcRect l="24043" t="10842"/>
          <a:stretch/>
        </p:blipFill>
        <p:spPr>
          <a:xfrm>
            <a:off x="2004096" y="1175448"/>
            <a:ext cx="3653754" cy="555911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1" y="922476"/>
            <a:ext cx="2383419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9" y="1077501"/>
            <a:ext cx="169620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수정 폼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9997112" y="120611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DA896-6DC2-2F21-F979-D9F437972BE6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73C4A88-F23D-0904-9017-A66FC68E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" y="1664784"/>
            <a:ext cx="3474990" cy="449797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680DFA-B4CE-74FC-C61F-C79004D49724}"/>
              </a:ext>
            </a:extLst>
          </p:cNvPr>
          <p:cNvGrpSpPr/>
          <p:nvPr/>
        </p:nvGrpSpPr>
        <p:grpSpPr>
          <a:xfrm>
            <a:off x="159951" y="5648325"/>
            <a:ext cx="1177379" cy="886182"/>
            <a:chOff x="159951" y="5648325"/>
            <a:chExt cx="1177379" cy="88618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395B6E5-89BF-3C41-8FDB-A4F8016AF163}"/>
                </a:ext>
              </a:extLst>
            </p:cNvPr>
            <p:cNvSpPr/>
            <p:nvPr/>
          </p:nvSpPr>
          <p:spPr>
            <a:xfrm>
              <a:off x="609600" y="5648325"/>
              <a:ext cx="123825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29537C-4B02-F2E0-5CA9-5CC0410E64C8}"/>
                </a:ext>
              </a:extLst>
            </p:cNvPr>
            <p:cNvGrpSpPr/>
            <p:nvPr/>
          </p:nvGrpSpPr>
          <p:grpSpPr>
            <a:xfrm>
              <a:off x="159951" y="6165175"/>
              <a:ext cx="1177379" cy="369332"/>
              <a:chOff x="-174703" y="6269387"/>
              <a:chExt cx="1177379" cy="36933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추가</a:t>
                </a:r>
              </a:p>
            </p:txBody>
          </p:sp>
        </p:grpSp>
        <p:pic>
          <p:nvPicPr>
            <p:cNvPr id="9" name="그래픽 8" descr="시계 방향으로 굽은 줄 화살표">
              <a:extLst>
                <a:ext uri="{FF2B5EF4-FFF2-40B4-BE49-F238E27FC236}">
                  <a16:creationId xmlns:a16="http://schemas.microsoft.com/office/drawing/2014/main" id="{E1DCE976-16FF-F5DF-85DE-F62C0628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4607" y="5800725"/>
              <a:ext cx="508069" cy="50806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7D24A9-FC8E-98CC-165B-D466D107BB05}"/>
              </a:ext>
            </a:extLst>
          </p:cNvPr>
          <p:cNvGrpSpPr/>
          <p:nvPr/>
        </p:nvGrpSpPr>
        <p:grpSpPr>
          <a:xfrm>
            <a:off x="1413424" y="5354992"/>
            <a:ext cx="1621651" cy="383012"/>
            <a:chOff x="1413424" y="5354992"/>
            <a:chExt cx="1621651" cy="3830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1670CE8-A88A-AAAF-D710-28F3AEE3800A}"/>
                </a:ext>
              </a:extLst>
            </p:cNvPr>
            <p:cNvSpPr/>
            <p:nvPr/>
          </p:nvSpPr>
          <p:spPr>
            <a:xfrm>
              <a:off x="1413424" y="5467379"/>
              <a:ext cx="272501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줄 화살표: 일자형">
              <a:extLst>
                <a:ext uri="{FF2B5EF4-FFF2-40B4-BE49-F238E27FC236}">
                  <a16:creationId xmlns:a16="http://schemas.microsoft.com/office/drawing/2014/main" id="{30D6BCCE-A78A-ADD8-F428-0C04FB1B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5925" y="5354992"/>
              <a:ext cx="460746" cy="37717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E70D88B-5868-ADA3-F45B-D9229E403CC0}"/>
                </a:ext>
              </a:extLst>
            </p:cNvPr>
            <p:cNvGrpSpPr/>
            <p:nvPr/>
          </p:nvGrpSpPr>
          <p:grpSpPr>
            <a:xfrm>
              <a:off x="1857696" y="5368672"/>
              <a:ext cx="1177379" cy="369332"/>
              <a:chOff x="-174703" y="6269387"/>
              <a:chExt cx="1177379" cy="36933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30153C1-E5AF-6700-36E9-C89B9408E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0081-9EEC-B417-F23F-DC0F045600A6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삭제</a:t>
                </a:r>
              </a:p>
            </p:txBody>
          </p:sp>
        </p:grp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CB9998-785B-8265-66FF-11D071FEA432}"/>
              </a:ext>
            </a:extLst>
          </p:cNvPr>
          <p:cNvSpPr/>
          <p:nvPr/>
        </p:nvSpPr>
        <p:spPr>
          <a:xfrm>
            <a:off x="597174" y="3467129"/>
            <a:ext cx="457720" cy="152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372AC7-5484-5A12-0F10-0C6E042AD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4209" r="62500" b="38212"/>
          <a:stretch/>
        </p:blipFill>
        <p:spPr>
          <a:xfrm>
            <a:off x="2932208" y="1116569"/>
            <a:ext cx="2178222" cy="242676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21" name="그래픽 20" descr="줄 화살표: 일자형">
            <a:extLst>
              <a:ext uri="{FF2B5EF4-FFF2-40B4-BE49-F238E27FC236}">
                <a16:creationId xmlns:a16="http://schemas.microsoft.com/office/drawing/2014/main" id="{ADEC5D96-8D80-02A5-345F-ABD3D0E7E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23160">
            <a:off x="1035775" y="3200335"/>
            <a:ext cx="1890511" cy="37717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095138-D606-0334-0E43-8349A60BA708}"/>
              </a:ext>
            </a:extLst>
          </p:cNvPr>
          <p:cNvGrpSpPr/>
          <p:nvPr/>
        </p:nvGrpSpPr>
        <p:grpSpPr>
          <a:xfrm>
            <a:off x="2785318" y="177895"/>
            <a:ext cx="2472001" cy="1200329"/>
            <a:chOff x="-5265" y="6269387"/>
            <a:chExt cx="1007941" cy="120032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A3F151-E10C-E7E7-3030-2D1F7991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520" y="6269387"/>
              <a:ext cx="705767" cy="36933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B431FE-7ACB-852A-3381-FD5E0EE6FB2E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주소 입력</a:t>
              </a:r>
              <a:endPara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-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해당 창에서 주소 선택 시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값 자동 입력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6D0010-F7C4-4AFE-6F71-84DD38515292}"/>
              </a:ext>
            </a:extLst>
          </p:cNvPr>
          <p:cNvGrpSpPr/>
          <p:nvPr/>
        </p:nvGrpSpPr>
        <p:grpSpPr>
          <a:xfrm>
            <a:off x="3540525" y="4458424"/>
            <a:ext cx="2615461" cy="1618089"/>
            <a:chOff x="3540525" y="4458424"/>
            <a:chExt cx="2615461" cy="161808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347A80F-B5AB-271F-C1F3-056E47D4D5A7}"/>
                </a:ext>
              </a:extLst>
            </p:cNvPr>
            <p:cNvSpPr/>
            <p:nvPr/>
          </p:nvSpPr>
          <p:spPr>
            <a:xfrm>
              <a:off x="3540525" y="5924113"/>
              <a:ext cx="228994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시계 방향으로 굽은 줄 화살표">
              <a:extLst>
                <a:ext uri="{FF2B5EF4-FFF2-40B4-BE49-F238E27FC236}">
                  <a16:creationId xmlns:a16="http://schemas.microsoft.com/office/drawing/2014/main" id="{6C1C9A12-A7EB-1191-3E68-B89E9EF5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3698261" y="5526799"/>
              <a:ext cx="508069" cy="50806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395F2E6-E579-D157-5EB5-D86292400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67" r="6697" b="85577"/>
            <a:stretch/>
          </p:blipFill>
          <p:spPr>
            <a:xfrm>
              <a:off x="3620841" y="4833168"/>
              <a:ext cx="2535145" cy="72017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4690F7C-1F0A-1B82-F4C9-98B269FB540D}"/>
                </a:ext>
              </a:extLst>
            </p:cNvPr>
            <p:cNvGrpSpPr/>
            <p:nvPr/>
          </p:nvGrpSpPr>
          <p:grpSpPr>
            <a:xfrm>
              <a:off x="4188500" y="4458424"/>
              <a:ext cx="1209657" cy="369332"/>
              <a:chOff x="-174703" y="6269387"/>
              <a:chExt cx="1209657" cy="36933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6612EDC8-12D3-38B4-671F-B882C4FE0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8519A8-7FB1-04E6-E44B-7F7C9AED9E5A}"/>
                  </a:ext>
                </a:extLst>
              </p:cNvPr>
              <p:cNvSpPr txBox="1"/>
              <p:nvPr/>
            </p:nvSpPr>
            <p:spPr>
              <a:xfrm>
                <a:off x="-142425" y="6269387"/>
                <a:ext cx="1177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등록 진행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C820318-161D-3559-CD78-D3F51ED21D43}"/>
              </a:ext>
            </a:extLst>
          </p:cNvPr>
          <p:cNvGrpSpPr/>
          <p:nvPr/>
        </p:nvGrpSpPr>
        <p:grpSpPr>
          <a:xfrm>
            <a:off x="5283660" y="1940691"/>
            <a:ext cx="6174914" cy="3526687"/>
            <a:chOff x="5283660" y="1940691"/>
            <a:chExt cx="6174914" cy="352668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B846A85-451D-51C6-6783-D9CEFF193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91507" y="2389268"/>
              <a:ext cx="5967067" cy="215572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BCB050E-D157-A8EA-69CA-730B978DCACA}"/>
                </a:ext>
              </a:extLst>
            </p:cNvPr>
            <p:cNvSpPr/>
            <p:nvPr/>
          </p:nvSpPr>
          <p:spPr>
            <a:xfrm>
              <a:off x="5283660" y="5278791"/>
              <a:ext cx="393240" cy="188587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시계 방향으로 굽은 줄 화살표">
              <a:extLst>
                <a:ext uri="{FF2B5EF4-FFF2-40B4-BE49-F238E27FC236}">
                  <a16:creationId xmlns:a16="http://schemas.microsoft.com/office/drawing/2014/main" id="{6913C804-56AE-620D-FC11-1DA391119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5587929" y="4535460"/>
              <a:ext cx="897557" cy="897557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CAAD5F9-7FC1-3007-52E1-EA8C064C8E28}"/>
                </a:ext>
              </a:extLst>
            </p:cNvPr>
            <p:cNvGrpSpPr/>
            <p:nvPr/>
          </p:nvGrpSpPr>
          <p:grpSpPr>
            <a:xfrm>
              <a:off x="7870211" y="1940691"/>
              <a:ext cx="1209657" cy="369332"/>
              <a:chOff x="-174703" y="6269387"/>
              <a:chExt cx="1209657" cy="369332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54A9A7-2EE4-7668-30B3-7EE76CE6D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C9A96F-F150-FB96-B14C-3F9DB5833946}"/>
                  </a:ext>
                </a:extLst>
              </p:cNvPr>
              <p:cNvSpPr txBox="1"/>
              <p:nvPr/>
            </p:nvSpPr>
            <p:spPr>
              <a:xfrm>
                <a:off x="-142425" y="6269387"/>
                <a:ext cx="1177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목록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599215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C404349-3ECE-7752-F8C3-8BE49E8F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81" y="1664784"/>
            <a:ext cx="8986636" cy="466449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27CB6C-4854-7D85-598C-011A02011DD6}"/>
              </a:ext>
            </a:extLst>
          </p:cNvPr>
          <p:cNvGrpSpPr/>
          <p:nvPr/>
        </p:nvGrpSpPr>
        <p:grpSpPr>
          <a:xfrm>
            <a:off x="3421228" y="2093271"/>
            <a:ext cx="1904627" cy="798791"/>
            <a:chOff x="3421228" y="2093271"/>
            <a:chExt cx="1904627" cy="798791"/>
          </a:xfrm>
        </p:grpSpPr>
        <p:pic>
          <p:nvPicPr>
            <p:cNvPr id="9" name="그래픽 8" descr="시계 방향으로 굽은 줄 화살표">
              <a:extLst>
                <a:ext uri="{FF2B5EF4-FFF2-40B4-BE49-F238E27FC236}">
                  <a16:creationId xmlns:a16="http://schemas.microsoft.com/office/drawing/2014/main" id="{E1DCE976-16FF-F5DF-85DE-F62C0628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4175037" y="2333244"/>
              <a:ext cx="508069" cy="50806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013D15B-854F-912D-C8AF-AFEAC3887187}"/>
                </a:ext>
              </a:extLst>
            </p:cNvPr>
            <p:cNvGrpSpPr/>
            <p:nvPr/>
          </p:nvGrpSpPr>
          <p:grpSpPr>
            <a:xfrm>
              <a:off x="3421228" y="2093271"/>
              <a:ext cx="1904627" cy="798791"/>
              <a:chOff x="3421228" y="2093271"/>
              <a:chExt cx="1904627" cy="798791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F395B6E5-89BF-3C41-8FDB-A4F8016AF163}"/>
                  </a:ext>
                </a:extLst>
              </p:cNvPr>
              <p:cNvSpPr/>
              <p:nvPr/>
            </p:nvSpPr>
            <p:spPr>
              <a:xfrm>
                <a:off x="4598125" y="2699211"/>
                <a:ext cx="727730" cy="19285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129537C-4B02-F2E0-5CA9-5CC0410E64C8}"/>
                  </a:ext>
                </a:extLst>
              </p:cNvPr>
              <p:cNvGrpSpPr/>
              <p:nvPr/>
            </p:nvGrpSpPr>
            <p:grpSpPr>
              <a:xfrm>
                <a:off x="3421228" y="2093271"/>
                <a:ext cx="1741708" cy="646331"/>
                <a:chOff x="-174703" y="6269387"/>
                <a:chExt cx="1177379" cy="646331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46D60B9-855B-4F94-699B-07DACA5E6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74703" y="6269387"/>
                  <a:ext cx="1177379" cy="369332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5A450E-FCBC-B549-6F0B-5F02CDD7D4B7}"/>
                    </a:ext>
                  </a:extLst>
                </p:cNvPr>
                <p:cNvSpPr txBox="1"/>
                <p:nvPr/>
              </p:nvSpPr>
              <p:spPr>
                <a:xfrm>
                  <a:off x="-5265" y="6269387"/>
                  <a:ext cx="10079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1. </a:t>
                  </a:r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지역 선택</a:t>
                  </a: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A367AF-57B8-BC85-809B-692BE4B86D6C}"/>
              </a:ext>
            </a:extLst>
          </p:cNvPr>
          <p:cNvGrpSpPr/>
          <p:nvPr/>
        </p:nvGrpSpPr>
        <p:grpSpPr>
          <a:xfrm>
            <a:off x="6828047" y="1888649"/>
            <a:ext cx="1741708" cy="748042"/>
            <a:chOff x="6828047" y="1888649"/>
            <a:chExt cx="1741708" cy="748042"/>
          </a:xfrm>
        </p:grpSpPr>
        <p:pic>
          <p:nvPicPr>
            <p:cNvPr id="32" name="그래픽 31" descr="시계 방향으로 굽은 줄 화살표">
              <a:extLst>
                <a:ext uri="{FF2B5EF4-FFF2-40B4-BE49-F238E27FC236}">
                  <a16:creationId xmlns:a16="http://schemas.microsoft.com/office/drawing/2014/main" id="{94A43409-8EAF-F271-C591-0514F3755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7581856" y="2128622"/>
              <a:ext cx="508069" cy="50806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547AF31-ED76-7FC6-AF11-F1EDA645AB60}"/>
                </a:ext>
              </a:extLst>
            </p:cNvPr>
            <p:cNvGrpSpPr/>
            <p:nvPr/>
          </p:nvGrpSpPr>
          <p:grpSpPr>
            <a:xfrm>
              <a:off x="6828047" y="1888649"/>
              <a:ext cx="1741708" cy="369332"/>
              <a:chOff x="-174703" y="6269387"/>
              <a:chExt cx="1177379" cy="36933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4A1DCF4-B5EF-AE2F-9AF4-AD062A2CD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2C1D8C-AA49-C413-400C-F45C60C922EA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2.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선택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F04BA4-7634-25D1-B62D-6DA224AB55BF}"/>
              </a:ext>
            </a:extLst>
          </p:cNvPr>
          <p:cNvGrpSpPr/>
          <p:nvPr/>
        </p:nvGrpSpPr>
        <p:grpSpPr>
          <a:xfrm>
            <a:off x="411480" y="4264889"/>
            <a:ext cx="2062055" cy="741928"/>
            <a:chOff x="411480" y="4264889"/>
            <a:chExt cx="2062055" cy="741928"/>
          </a:xfrm>
        </p:grpSpPr>
        <p:pic>
          <p:nvPicPr>
            <p:cNvPr id="39" name="그래픽 38" descr="시계 방향으로 굽은 줄 화살표">
              <a:extLst>
                <a:ext uri="{FF2B5EF4-FFF2-40B4-BE49-F238E27FC236}">
                  <a16:creationId xmlns:a16="http://schemas.microsoft.com/office/drawing/2014/main" id="{D9253D54-F6EB-991B-1682-721E6049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1450940" y="4498748"/>
              <a:ext cx="508069" cy="508069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EC17056-8F22-2C2B-433F-0641DB06E265}"/>
                </a:ext>
              </a:extLst>
            </p:cNvPr>
            <p:cNvGrpSpPr/>
            <p:nvPr/>
          </p:nvGrpSpPr>
          <p:grpSpPr>
            <a:xfrm>
              <a:off x="411480" y="4264889"/>
              <a:ext cx="2062055" cy="369332"/>
              <a:chOff x="-174703" y="6269387"/>
              <a:chExt cx="1177379" cy="369332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DCD6A6E-8A09-B824-88B9-1C7D0E38E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66F39B-4A8A-4F7E-8D7B-3301B94F751D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정보 출력</a:t>
                </a:r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C7F7352-9097-A9A2-E597-C7AB8C8EB8B0}"/>
              </a:ext>
            </a:extLst>
          </p:cNvPr>
          <p:cNvSpPr/>
          <p:nvPr/>
        </p:nvSpPr>
        <p:spPr>
          <a:xfrm>
            <a:off x="5988844" y="4264889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줄 화살표: 일자형">
            <a:extLst>
              <a:ext uri="{FF2B5EF4-FFF2-40B4-BE49-F238E27FC236}">
                <a16:creationId xmlns:a16="http://schemas.microsoft.com/office/drawing/2014/main" id="{DA426D4E-17BA-04E8-2DDE-E3F1DF650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30941" y="4223832"/>
            <a:ext cx="308251" cy="2214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83EB325-4B3B-59E5-BEFB-2458A9D97E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4" t="59259" r="46832" b="35902"/>
          <a:stretch/>
        </p:blipFill>
        <p:spPr>
          <a:xfrm>
            <a:off x="7285267" y="4242100"/>
            <a:ext cx="367903" cy="249148"/>
          </a:xfrm>
          <a:prstGeom prst="rect">
            <a:avLst/>
          </a:prstGeom>
        </p:spPr>
      </p:pic>
      <p:pic>
        <p:nvPicPr>
          <p:cNvPr id="55" name="그래픽 54" descr="줄 화살표: 일자형">
            <a:extLst>
              <a:ext uri="{FF2B5EF4-FFF2-40B4-BE49-F238E27FC236}">
                <a16:creationId xmlns:a16="http://schemas.microsoft.com/office/drawing/2014/main" id="{8234069B-3DB5-AEFA-9915-FC66A392BE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999245" y="4223832"/>
            <a:ext cx="308251" cy="22148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8C5BED5-5F92-4B9C-7834-AF2D7A6255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0" r="43024" b="86467"/>
          <a:stretch/>
        </p:blipFill>
        <p:spPr>
          <a:xfrm>
            <a:off x="8751317" y="4026299"/>
            <a:ext cx="2097715" cy="61654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6F78602-D5DF-C4A7-2F5E-30AD5B9C2C16}"/>
              </a:ext>
            </a:extLst>
          </p:cNvPr>
          <p:cNvSpPr/>
          <p:nvPr/>
        </p:nvSpPr>
        <p:spPr>
          <a:xfrm>
            <a:off x="10143688" y="4416535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래픽 58" descr="줄 화살표: 일자형">
            <a:extLst>
              <a:ext uri="{FF2B5EF4-FFF2-40B4-BE49-F238E27FC236}">
                <a16:creationId xmlns:a16="http://schemas.microsoft.com/office/drawing/2014/main" id="{B5FA4E24-0876-E564-7BD1-6C0494C46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9646048" y="3694878"/>
            <a:ext cx="308251" cy="221482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79054A-4319-A86B-8E3B-87CE65AC2438}"/>
              </a:ext>
            </a:extLst>
          </p:cNvPr>
          <p:cNvGrpSpPr/>
          <p:nvPr/>
        </p:nvGrpSpPr>
        <p:grpSpPr>
          <a:xfrm>
            <a:off x="9027453" y="3334401"/>
            <a:ext cx="1525957" cy="369332"/>
            <a:chOff x="-174703" y="6269387"/>
            <a:chExt cx="1226128" cy="36933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3C6DD92-258B-05F3-686C-64E8CE53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277E7F-A9FD-1371-B4FE-7C8E30C9ABDB}"/>
                </a:ext>
              </a:extLst>
            </p:cNvPr>
            <p:cNvSpPr txBox="1"/>
            <p:nvPr/>
          </p:nvSpPr>
          <p:spPr>
            <a:xfrm>
              <a:off x="-5264" y="6269387"/>
              <a:ext cx="1056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폐점 처리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C6ABD1-4500-AF41-1036-B02CCBDCCC21}"/>
              </a:ext>
            </a:extLst>
          </p:cNvPr>
          <p:cNvGrpSpPr/>
          <p:nvPr/>
        </p:nvGrpSpPr>
        <p:grpSpPr>
          <a:xfrm>
            <a:off x="2390200" y="3077565"/>
            <a:ext cx="6055428" cy="997766"/>
            <a:chOff x="2390200" y="3077565"/>
            <a:chExt cx="6055428" cy="99776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DFC843D-594F-02BE-AF55-A385F63C178D}"/>
                </a:ext>
              </a:extLst>
            </p:cNvPr>
            <p:cNvSpPr/>
            <p:nvPr/>
          </p:nvSpPr>
          <p:spPr>
            <a:xfrm>
              <a:off x="3857897" y="3429000"/>
              <a:ext cx="4587731" cy="64633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래픽 4" descr="시계 방향으로 굽은 줄 화살표">
              <a:extLst>
                <a:ext uri="{FF2B5EF4-FFF2-40B4-BE49-F238E27FC236}">
                  <a16:creationId xmlns:a16="http://schemas.microsoft.com/office/drawing/2014/main" id="{062EF716-B4BA-6155-A115-4899EAF8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3429660" y="3311424"/>
              <a:ext cx="508069" cy="50806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1C7740-7967-9335-CBE4-366058C5A1A3}"/>
                </a:ext>
              </a:extLst>
            </p:cNvPr>
            <p:cNvGrpSpPr/>
            <p:nvPr/>
          </p:nvGrpSpPr>
          <p:grpSpPr>
            <a:xfrm>
              <a:off x="2390200" y="3077565"/>
              <a:ext cx="2408228" cy="369332"/>
              <a:chOff x="-174703" y="6269387"/>
              <a:chExt cx="1375033" cy="36933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E115CF7-5051-3669-F0D9-F633FEFBB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300446" cy="36933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165A2C-0268-6D42-CA54-5570B99ADB36}"/>
                  </a:ext>
                </a:extLst>
              </p:cNvPr>
              <p:cNvSpPr txBox="1"/>
              <p:nvPr/>
            </p:nvSpPr>
            <p:spPr>
              <a:xfrm>
                <a:off x="-60337" y="6269387"/>
                <a:ext cx="1260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정보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63549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277083" y="2938808"/>
            <a:ext cx="127461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대중성을 가진 영화 예매 플랫폼</a:t>
            </a:r>
            <a:r>
              <a:rPr lang="en-US" altLang="ko-KR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en-US" altLang="ko-KR" sz="44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예약하기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조회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수정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삭제 등 다양한 기능을 접목 시킬 수 있다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ko-KR" altLang="en-US" sz="44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21277190">
            <a:off x="5130820" y="207346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22015" y="133550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주제선정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15981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61864" y="115454"/>
            <a:ext cx="4845072" cy="6598227"/>
          </a:xfrm>
          <a:prstGeom prst="rect">
            <a:avLst/>
          </a:prstGeom>
        </p:spPr>
      </p:pic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F951BB-56B0-CFFA-3DE6-30A78F709FF5}"/>
              </a:ext>
            </a:extLst>
          </p:cNvPr>
          <p:cNvGrpSpPr/>
          <p:nvPr/>
        </p:nvGrpSpPr>
        <p:grpSpPr>
          <a:xfrm>
            <a:off x="-192424" y="923924"/>
            <a:ext cx="7415256" cy="5715001"/>
            <a:chOff x="-192424" y="923924"/>
            <a:chExt cx="7415256" cy="5715001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531063" y="923924"/>
              <a:ext cx="4691769" cy="571500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92424" y="2072787"/>
              <a:ext cx="2460185" cy="635580"/>
            </a:xfrm>
            <a:prstGeom prst="rect">
              <a:avLst/>
            </a:prstGeom>
          </p:spPr>
        </p:pic>
        <p:pic>
          <p:nvPicPr>
            <p:cNvPr id="3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03504" y="2311030"/>
              <a:ext cx="989051" cy="71095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23229" y="2211976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등록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05FFE3-6809-56A0-A22E-C5D29946E4EF}"/>
              </a:ext>
            </a:extLst>
          </p:cNvPr>
          <p:cNvGrpSpPr/>
          <p:nvPr/>
        </p:nvGrpSpPr>
        <p:grpSpPr>
          <a:xfrm>
            <a:off x="7638971" y="0"/>
            <a:ext cx="4418235" cy="3512603"/>
            <a:chOff x="7638971" y="0"/>
            <a:chExt cx="4418235" cy="351260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220164C-A091-D631-5169-DE18CB2029AA}"/>
                </a:ext>
              </a:extLst>
            </p:cNvPr>
            <p:cNvGrpSpPr/>
            <p:nvPr/>
          </p:nvGrpSpPr>
          <p:grpSpPr>
            <a:xfrm>
              <a:off x="7638971" y="0"/>
              <a:ext cx="4418235" cy="3512603"/>
              <a:chOff x="7638971" y="0"/>
              <a:chExt cx="4418235" cy="3512603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5"/>
              <a:srcRect l="5270" r="11270" b="4610"/>
              <a:stretch>
                <a:fillRect/>
              </a:stretch>
            </p:blipFill>
            <p:spPr>
              <a:xfrm>
                <a:off x="7638971" y="0"/>
                <a:ext cx="4418235" cy="2590416"/>
              </a:xfrm>
              <a:prstGeom prst="rect">
                <a:avLst/>
              </a:prstGeom>
            </p:spPr>
          </p:pic>
          <p:pic>
            <p:nvPicPr>
              <p:cNvPr id="38" name="그림 2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47627" y="2877023"/>
                <a:ext cx="2460185" cy="635580"/>
              </a:xfrm>
              <a:prstGeom prst="rect">
                <a:avLst/>
              </a:prstGeom>
            </p:spPr>
          </p:pic>
          <p:pic>
            <p:nvPicPr>
              <p:cNvPr id="39" name="그래픽 29" descr="조금 굽은 줄 화살표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8045279" flipH="1">
                <a:off x="8930064" y="2444018"/>
                <a:ext cx="636861" cy="710953"/>
              </a:xfrm>
              <a:prstGeom prst="rect">
                <a:avLst/>
              </a:prstGeom>
            </p:spPr>
          </p:pic>
        </p:grpSp>
        <p:sp>
          <p:nvSpPr>
            <p:cNvPr id="40" name="TextBox 30"/>
            <p:cNvSpPr txBox="1"/>
            <p:nvPr/>
          </p:nvSpPr>
          <p:spPr>
            <a:xfrm>
              <a:off x="8563281" y="3016212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일정 등록 확인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575883-1E3D-A5C7-8D0E-31DA4DA38211}"/>
              </a:ext>
            </a:extLst>
          </p:cNvPr>
          <p:cNvGrpSpPr/>
          <p:nvPr/>
        </p:nvGrpSpPr>
        <p:grpSpPr>
          <a:xfrm>
            <a:off x="7674697" y="3543973"/>
            <a:ext cx="4315739" cy="2651409"/>
            <a:chOff x="7674697" y="3543973"/>
            <a:chExt cx="4315739" cy="2651409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6"/>
            <a:srcRect r="10630" b="-5320"/>
            <a:stretch>
              <a:fillRect/>
            </a:stretch>
          </p:blipFill>
          <p:spPr>
            <a:xfrm>
              <a:off x="7674697" y="3543973"/>
              <a:ext cx="4315739" cy="1905962"/>
            </a:xfrm>
            <a:prstGeom prst="rect">
              <a:avLst/>
            </a:prstGeom>
          </p:spPr>
        </p:pic>
        <p:pic>
          <p:nvPicPr>
            <p:cNvPr id="43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214042" y="5559802"/>
              <a:ext cx="2460185" cy="635580"/>
            </a:xfrm>
            <a:prstGeom prst="rect">
              <a:avLst/>
            </a:prstGeom>
          </p:spPr>
        </p:pic>
        <p:sp>
          <p:nvSpPr>
            <p:cNvPr id="44" name="TextBox 30"/>
            <p:cNvSpPr txBox="1"/>
            <p:nvPr/>
          </p:nvSpPr>
          <p:spPr>
            <a:xfrm>
              <a:off x="9629696" y="5698991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일정 등록 완료</a:t>
              </a:r>
            </a:p>
          </p:txBody>
        </p:sp>
        <p:pic>
          <p:nvPicPr>
            <p:cNvPr id="45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6011977" flipH="1">
              <a:off x="8948684" y="5158960"/>
              <a:ext cx="811390" cy="884657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4242" y="30403"/>
            <a:ext cx="8014750" cy="33781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92424" y="2072787"/>
            <a:ext cx="3172154" cy="635580"/>
          </a:xfrm>
          <a:prstGeom prst="rect">
            <a:avLst/>
          </a:prstGeom>
        </p:spPr>
      </p:pic>
      <p:pic>
        <p:nvPicPr>
          <p:cNvPr id="30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489816">
            <a:off x="1571155" y="2320651"/>
            <a:ext cx="989051" cy="71095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3229" y="2211976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</a:t>
            </a:r>
            <a:r>
              <a:rPr lang="en-US" altLang="ko-KR">
                <a:latin typeface="a옛날사진관2"/>
                <a:ea typeface="a옛날사진관2"/>
              </a:rPr>
              <a:t>10</a:t>
            </a:r>
            <a:r>
              <a:rPr lang="ko-KR" altLang="en-US">
                <a:latin typeface="a옛날사진관2"/>
                <a:ea typeface="a옛날사진관2"/>
              </a:rPr>
              <a:t>개씩 보기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5754" y="3060491"/>
            <a:ext cx="8106831" cy="3664158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2840090" y="78028"/>
            <a:ext cx="8663692" cy="301528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4DF7A-9B77-3AA6-B68D-0D9B29C7E305}"/>
              </a:ext>
            </a:extLst>
          </p:cNvPr>
          <p:cNvGrpSpPr/>
          <p:nvPr/>
        </p:nvGrpSpPr>
        <p:grpSpPr>
          <a:xfrm>
            <a:off x="-155479" y="3098127"/>
            <a:ext cx="11763555" cy="3702723"/>
            <a:chOff x="-155479" y="3098127"/>
            <a:chExt cx="11763555" cy="3702723"/>
          </a:xfrm>
        </p:grpSpPr>
        <p:sp>
          <p:nvSpPr>
            <p:cNvPr id="48" name="사각형: 둥근 모서리 2"/>
            <p:cNvSpPr/>
            <p:nvPr/>
          </p:nvSpPr>
          <p:spPr>
            <a:xfrm>
              <a:off x="2915520" y="3098127"/>
              <a:ext cx="8692556" cy="370272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9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5479" y="4062838"/>
              <a:ext cx="3172154" cy="635580"/>
            </a:xfrm>
            <a:prstGeom prst="rect">
              <a:avLst/>
            </a:prstGeom>
          </p:spPr>
        </p:pic>
        <p:pic>
          <p:nvPicPr>
            <p:cNvPr id="5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67916">
              <a:off x="1608100" y="4310703"/>
              <a:ext cx="989051" cy="710953"/>
            </a:xfrm>
            <a:prstGeom prst="rect">
              <a:avLst/>
            </a:prstGeom>
          </p:spPr>
        </p:pic>
        <p:sp>
          <p:nvSpPr>
            <p:cNvPr id="51" name="TextBox 30"/>
            <p:cNvSpPr txBox="1"/>
            <p:nvPr/>
          </p:nvSpPr>
          <p:spPr>
            <a:xfrm rot="78099">
              <a:off x="260173" y="4202027"/>
              <a:ext cx="2451408" cy="367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</a:t>
              </a:r>
              <a:r>
                <a:rPr lang="en-US" altLang="ko-KR">
                  <a:latin typeface="a옛날사진관2"/>
                  <a:ea typeface="a옛날사진관2"/>
                </a:rPr>
                <a:t>20</a:t>
              </a:r>
              <a:r>
                <a:rPr lang="ko-KR" altLang="en-US">
                  <a:latin typeface="a옛날사진관2"/>
                  <a:ea typeface="a옛날사진관2"/>
                </a:rPr>
                <a:t>개씩 보기</a:t>
              </a: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22764" y="57150"/>
            <a:ext cx="6704353" cy="381770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E04C294-DA8C-BB28-B454-A97E03FF4786}"/>
              </a:ext>
            </a:extLst>
          </p:cNvPr>
          <p:cNvGrpSpPr/>
          <p:nvPr/>
        </p:nvGrpSpPr>
        <p:grpSpPr>
          <a:xfrm>
            <a:off x="642216" y="87553"/>
            <a:ext cx="10426592" cy="3881196"/>
            <a:chOff x="642216" y="87553"/>
            <a:chExt cx="10426592" cy="388119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2216" y="1917500"/>
              <a:ext cx="2681473" cy="635580"/>
            </a:xfrm>
            <a:prstGeom prst="rect">
              <a:avLst/>
            </a:prstGeom>
          </p:spPr>
        </p:pic>
        <p:pic>
          <p:nvPicPr>
            <p:cNvPr id="3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489816">
              <a:off x="2251857" y="2117259"/>
              <a:ext cx="989051" cy="71095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182945" y="2075932"/>
              <a:ext cx="2451408" cy="367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삭제</a:t>
              </a:r>
            </a:p>
          </p:txBody>
        </p:sp>
        <p:sp>
          <p:nvSpPr>
            <p:cNvPr id="3" name="사각형: 둥근 모서리 2"/>
            <p:cNvSpPr/>
            <p:nvPr/>
          </p:nvSpPr>
          <p:spPr>
            <a:xfrm>
              <a:off x="3501933" y="87553"/>
              <a:ext cx="7566875" cy="388119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216" y="3606224"/>
            <a:ext cx="5948866" cy="3030488"/>
          </a:xfrm>
          <a:prstGeom prst="rect">
            <a:avLst/>
          </a:prstGeom>
        </p:spPr>
      </p:pic>
      <p:sp>
        <p:nvSpPr>
          <p:cNvPr id="54" name="사각형: 둥근 모서리 2"/>
          <p:cNvSpPr/>
          <p:nvPr/>
        </p:nvSpPr>
        <p:spPr>
          <a:xfrm>
            <a:off x="334630" y="3429000"/>
            <a:ext cx="6421951" cy="327121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5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5152" y="4562442"/>
            <a:ext cx="3287610" cy="779250"/>
          </a:xfrm>
          <a:prstGeom prst="rect">
            <a:avLst/>
          </a:prstGeom>
        </p:spPr>
      </p:pic>
      <p:pic>
        <p:nvPicPr>
          <p:cNvPr id="56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9397386" flipV="1">
            <a:off x="7661438" y="4807238"/>
            <a:ext cx="989051" cy="1198636"/>
          </a:xfrm>
          <a:prstGeom prst="rect">
            <a:avLst/>
          </a:prstGeom>
        </p:spPr>
      </p:pic>
      <p:sp>
        <p:nvSpPr>
          <p:cNvPr id="57" name="TextBox 30"/>
          <p:cNvSpPr txBox="1"/>
          <p:nvPr/>
        </p:nvSpPr>
        <p:spPr>
          <a:xfrm>
            <a:off x="7935882" y="4787574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삭제 후 확인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94189A-108F-1D54-1548-EF4C8C61B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14857" b="2730"/>
          <a:stretch/>
        </p:blipFill>
        <p:spPr>
          <a:xfrm>
            <a:off x="2253959" y="1650236"/>
            <a:ext cx="7684080" cy="476827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내역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9A05CC-3A7D-A061-8C33-CCF369F33B2C}"/>
              </a:ext>
            </a:extLst>
          </p:cNvPr>
          <p:cNvGrpSpPr/>
          <p:nvPr/>
        </p:nvGrpSpPr>
        <p:grpSpPr>
          <a:xfrm>
            <a:off x="7329187" y="1425743"/>
            <a:ext cx="4549180" cy="1127292"/>
            <a:chOff x="7329187" y="1425743"/>
            <a:chExt cx="4549180" cy="11272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395B6E5-89BF-3C41-8FDB-A4F8016AF163}"/>
                </a:ext>
              </a:extLst>
            </p:cNvPr>
            <p:cNvSpPr/>
            <p:nvPr/>
          </p:nvSpPr>
          <p:spPr>
            <a:xfrm>
              <a:off x="7329187" y="2117725"/>
              <a:ext cx="2460185" cy="43531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시계 방향으로 굽은 줄 화살표">
              <a:extLst>
                <a:ext uri="{FF2B5EF4-FFF2-40B4-BE49-F238E27FC236}">
                  <a16:creationId xmlns:a16="http://schemas.microsoft.com/office/drawing/2014/main" id="{59567F40-6E1A-3334-F9C7-2EB9078D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9730710" y="1638635"/>
              <a:ext cx="914400" cy="9144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952B77B-DEA9-6A64-547B-5953A5F84CC8}"/>
                </a:ext>
              </a:extLst>
            </p:cNvPr>
            <p:cNvGrpSpPr/>
            <p:nvPr/>
          </p:nvGrpSpPr>
          <p:grpSpPr>
            <a:xfrm>
              <a:off x="9128583" y="1425743"/>
              <a:ext cx="2749784" cy="635580"/>
              <a:chOff x="8414480" y="1242233"/>
              <a:chExt cx="2749784" cy="63558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39673" y="1242233"/>
                <a:ext cx="2460185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8414480" y="1375357"/>
                <a:ext cx="2749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아이디를 조건으로 검색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908931-5E4E-F680-C82C-EF2DC7D06440}"/>
              </a:ext>
            </a:extLst>
          </p:cNvPr>
          <p:cNvGrpSpPr/>
          <p:nvPr/>
        </p:nvGrpSpPr>
        <p:grpSpPr>
          <a:xfrm>
            <a:off x="67073" y="1978273"/>
            <a:ext cx="2749784" cy="1322403"/>
            <a:chOff x="67073" y="1978273"/>
            <a:chExt cx="2749784" cy="1322403"/>
          </a:xfrm>
        </p:grpSpPr>
        <p:pic>
          <p:nvPicPr>
            <p:cNvPr id="10" name="그래픽 9" descr="시계 방향으로 굽은 줄 화살표">
              <a:extLst>
                <a:ext uri="{FF2B5EF4-FFF2-40B4-BE49-F238E27FC236}">
                  <a16:creationId xmlns:a16="http://schemas.microsoft.com/office/drawing/2014/main" id="{3F3901E8-1714-AFA3-C004-40752686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 flipH="1" flipV="1">
              <a:off x="1542011" y="1978273"/>
              <a:ext cx="914400" cy="914400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49F5AA7-9154-776E-B020-9C0BD0C3DBB0}"/>
                </a:ext>
              </a:extLst>
            </p:cNvPr>
            <p:cNvGrpSpPr/>
            <p:nvPr/>
          </p:nvGrpSpPr>
          <p:grpSpPr>
            <a:xfrm>
              <a:off x="67073" y="2544326"/>
              <a:ext cx="2749784" cy="756350"/>
              <a:chOff x="8379049" y="1242233"/>
              <a:chExt cx="2749784" cy="64718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9D421EE-B4A5-9FEA-217A-8A10D2185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39673" y="1242233"/>
                <a:ext cx="2460185" cy="63558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095543-73AD-981E-9E18-6103588A31A3}"/>
                  </a:ext>
                </a:extLst>
              </p:cNvPr>
              <p:cNvSpPr txBox="1"/>
              <p:nvPr/>
            </p:nvSpPr>
            <p:spPr>
              <a:xfrm>
                <a:off x="8379049" y="1243083"/>
                <a:ext cx="2749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선택 항목 수만큼 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pPr algn="ctr"/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예매 목록 조회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361851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E21514-8FA6-E743-8054-80D47088AD32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F66641-A915-CE3B-7B35-8C89C95A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15" y="1766218"/>
            <a:ext cx="7703725" cy="441172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160498" y="2547518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652217-C34E-ACED-5B10-D93E234EF2DC}"/>
              </a:ext>
            </a:extLst>
          </p:cNvPr>
          <p:cNvGrpSpPr/>
          <p:nvPr/>
        </p:nvGrpSpPr>
        <p:grpSpPr>
          <a:xfrm>
            <a:off x="122455" y="2358307"/>
            <a:ext cx="3748396" cy="1500396"/>
            <a:chOff x="122455" y="2358307"/>
            <a:chExt cx="3748396" cy="15003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0845DC9-14C6-8D16-BB1B-0F0381094341}"/>
                </a:ext>
              </a:extLst>
            </p:cNvPr>
            <p:cNvGrpSpPr/>
            <p:nvPr/>
          </p:nvGrpSpPr>
          <p:grpSpPr>
            <a:xfrm>
              <a:off x="122455" y="2358307"/>
              <a:ext cx="2401964" cy="1045919"/>
              <a:chOff x="-41615" y="1922846"/>
              <a:chExt cx="2401964" cy="104591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31150AF-EB0E-3867-1BBF-7EF9D5BED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41615" y="2333185"/>
                <a:ext cx="2236464" cy="635580"/>
              </a:xfrm>
              <a:prstGeom prst="rect">
                <a:avLst/>
              </a:pr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D15744E-FEF2-058B-0EF7-D575C471CD67}"/>
                  </a:ext>
                </a:extLst>
              </p:cNvPr>
              <p:cNvGrpSpPr/>
              <p:nvPr/>
            </p:nvGrpSpPr>
            <p:grpSpPr>
              <a:xfrm>
                <a:off x="32076" y="1922846"/>
                <a:ext cx="2328273" cy="924019"/>
                <a:chOff x="1" y="2072787"/>
                <a:chExt cx="2328273" cy="924019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46D60B9-855B-4F94-699B-07DACA5E6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" y="2072787"/>
                  <a:ext cx="2162772" cy="635580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5A450E-FCBC-B549-6F0B-5F02CDD7D4B7}"/>
                    </a:ext>
                  </a:extLst>
                </p:cNvPr>
                <p:cNvSpPr txBox="1"/>
                <p:nvPr/>
              </p:nvSpPr>
              <p:spPr>
                <a:xfrm>
                  <a:off x="165502" y="2211976"/>
                  <a:ext cx="2162772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  User </a:t>
                  </a:r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클릭 시</a:t>
                  </a:r>
                  <a:endPara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endParaRPr lang="en-US" altLang="ko-KR" sz="900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  페이지 이동 </a:t>
                  </a:r>
                </a:p>
              </p:txBody>
            </p:sp>
          </p:grpSp>
        </p:grpSp>
        <p:pic>
          <p:nvPicPr>
            <p:cNvPr id="30" name="그래픽 29" descr="조금 굽은 줄 화살표">
              <a:extLst>
                <a:ext uri="{FF2B5EF4-FFF2-40B4-BE49-F238E27FC236}">
                  <a16:creationId xmlns:a16="http://schemas.microsoft.com/office/drawing/2014/main" id="{ACEAA89B-1800-75F8-46F0-DA8FAE8D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0561" y="3147750"/>
              <a:ext cx="1412385" cy="710953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A23FE3C-2B98-336C-4EDC-EF82E8490B85}"/>
                </a:ext>
              </a:extLst>
            </p:cNvPr>
            <p:cNvSpPr/>
            <p:nvPr/>
          </p:nvSpPr>
          <p:spPr>
            <a:xfrm>
              <a:off x="2634736" y="3369789"/>
              <a:ext cx="1236115" cy="269967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5CEF35-9931-2DF2-96B9-8FAD4AAE1A7C}"/>
              </a:ext>
            </a:extLst>
          </p:cNvPr>
          <p:cNvSpPr txBox="1"/>
          <p:nvPr/>
        </p:nvSpPr>
        <p:spPr>
          <a:xfrm>
            <a:off x="494607" y="1250126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회원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007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D362A4-2075-CCB8-494A-DDF6F3915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62" y="1741818"/>
            <a:ext cx="7852093" cy="444805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157954" y="2554762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5859" y="3378076"/>
            <a:ext cx="1412385" cy="710953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42302" y="2433134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3076" y="6061165"/>
            <a:ext cx="313495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7610234" y="6186195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게시글 작성 기능 구현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5834" y="5468006"/>
            <a:ext cx="914400" cy="72186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2638962" y="3600681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23416-F6C8-6FBF-511F-A939ADA0DA8B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8ABF6-6ADE-09FC-9414-435072FF639E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0404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64B1B7-BFC6-0B70-99C3-86501A17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40" y="2279945"/>
            <a:ext cx="7852093" cy="4443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12FA19-C1E3-9FEF-E83A-33FC167D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234" y="481663"/>
            <a:ext cx="4363059" cy="305795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115346" y="2928860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1273" y="3824124"/>
            <a:ext cx="684650" cy="7109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195" y="2798441"/>
            <a:ext cx="295207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6481353" y="2923471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상세보기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596604">
            <a:off x="10623028" y="3174094"/>
            <a:ext cx="623740" cy="134052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477396" y="4149634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848AFEA2-8C39-87F8-0EB0-26C1736A4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577683" y="3768397"/>
            <a:ext cx="2065101" cy="7109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D9F3EFA-B01F-7078-19CC-2C4C0F4124F1}"/>
              </a:ext>
            </a:extLst>
          </p:cNvPr>
          <p:cNvSpPr/>
          <p:nvPr/>
        </p:nvSpPr>
        <p:spPr>
          <a:xfrm>
            <a:off x="5496899" y="4419601"/>
            <a:ext cx="1236115" cy="21723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3FBDFB-2625-F1A3-7BDA-1C87A85F69AA}"/>
              </a:ext>
            </a:extLst>
          </p:cNvPr>
          <p:cNvGrpSpPr/>
          <p:nvPr/>
        </p:nvGrpSpPr>
        <p:grpSpPr>
          <a:xfrm>
            <a:off x="9328444" y="4557636"/>
            <a:ext cx="2769326" cy="635580"/>
            <a:chOff x="870643" y="3796944"/>
            <a:chExt cx="2769326" cy="6355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38AE2E-EE1B-E273-5ADB-DA1043B2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0643" y="3796944"/>
              <a:ext cx="2769326" cy="6355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14AFDA-B133-5B0D-9FBC-302AB33230FB}"/>
                </a:ext>
              </a:extLst>
            </p:cNvPr>
            <p:cNvSpPr txBox="1"/>
            <p:nvPr/>
          </p:nvSpPr>
          <p:spPr>
            <a:xfrm>
              <a:off x="1209343" y="3903613"/>
              <a:ext cx="231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수정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삭제 기능 구현</a:t>
              </a: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D584CA-D6FD-B0F8-F7EB-60DB32EF8E1F}"/>
              </a:ext>
            </a:extLst>
          </p:cNvPr>
          <p:cNvSpPr/>
          <p:nvPr/>
        </p:nvSpPr>
        <p:spPr>
          <a:xfrm>
            <a:off x="9667144" y="2822062"/>
            <a:ext cx="944510" cy="437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722E2-0179-9AC1-6410-BEC7C627AACE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9C6B4-3C37-674B-BF65-22AD3D63F094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7318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8FAA81-037A-6869-B0A1-BDAE97CB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98" y="2228826"/>
            <a:ext cx="7852092" cy="4494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B740C8-1B2D-9AB4-AC82-F1EBD815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94" y="0"/>
            <a:ext cx="3591426" cy="320084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77294" y="3146979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Q&amp;A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5905" y="2505155"/>
            <a:ext cx="499871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4249774" y="2597361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답변 처리 페이지 이동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517498" y="4341310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조금 굽은 줄 화살표">
            <a:extLst>
              <a:ext uri="{FF2B5EF4-FFF2-40B4-BE49-F238E27FC236}">
                <a16:creationId xmlns:a16="http://schemas.microsoft.com/office/drawing/2014/main" id="{8E28AB82-3BD6-B036-5161-0097B59A0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2295" y="4028647"/>
            <a:ext cx="684650" cy="71095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80F585-CBA7-2FD6-5981-CD51D30E6A7C}"/>
              </a:ext>
            </a:extLst>
          </p:cNvPr>
          <p:cNvSpPr/>
          <p:nvPr/>
        </p:nvSpPr>
        <p:spPr>
          <a:xfrm>
            <a:off x="4948674" y="3824733"/>
            <a:ext cx="1199577" cy="2383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C3C403D6-D631-9AD8-01E3-F9D888FF7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079327" y="3134791"/>
            <a:ext cx="2065101" cy="7109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963638-13BF-1F31-50B7-5005AE7E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4318" y="4056332"/>
            <a:ext cx="4202056" cy="6514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CE77ED-411A-7B18-7F76-A56257A40AD7}"/>
              </a:ext>
            </a:extLst>
          </p:cNvPr>
          <p:cNvSpPr txBox="1"/>
          <p:nvPr/>
        </p:nvSpPr>
        <p:spPr>
          <a:xfrm>
            <a:off x="8928534" y="4162510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답변 등록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삭제 기능 구현</a:t>
            </a:r>
          </a:p>
        </p:txBody>
      </p:sp>
      <p:pic>
        <p:nvPicPr>
          <p:cNvPr id="19" name="그래픽 18" descr="시계 방향으로 굽은 줄 화살표">
            <a:extLst>
              <a:ext uri="{FF2B5EF4-FFF2-40B4-BE49-F238E27FC236}">
                <a16:creationId xmlns:a16="http://schemas.microsoft.com/office/drawing/2014/main" id="{9EDD26A4-1691-E63D-275D-6C2DCDBBE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437575">
            <a:off x="10415832" y="3333203"/>
            <a:ext cx="696259" cy="64509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E50B526-492A-645A-BF8C-54A7B6647B54}"/>
              </a:ext>
            </a:extLst>
          </p:cNvPr>
          <p:cNvSpPr/>
          <p:nvPr/>
        </p:nvSpPr>
        <p:spPr>
          <a:xfrm>
            <a:off x="9633202" y="2773704"/>
            <a:ext cx="1008314" cy="30932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7C5E9-E80D-51F3-EC99-DE07BD61F2ED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196C3-8D5D-17A5-6323-2AA3EC306BFD}"/>
              </a:ext>
            </a:extLst>
          </p:cNvPr>
          <p:cNvSpPr txBox="1"/>
          <p:nvPr/>
        </p:nvSpPr>
        <p:spPr>
          <a:xfrm>
            <a:off x="494607" y="1250126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8. Q&amp;A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83873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8" grpId="0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3276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소감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04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69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 dir="u"/>
      </p:transition>
    </mc:Choice>
    <mc:Fallback>
      <p:transition spd="med">
        <p:push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60400" y="303373"/>
            <a:ext cx="13258758" cy="778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3">
                <a:solidFill>
                  <a:schemeClr val="bg1">
                    <a:lumMod val="95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“    </a:t>
            </a:r>
            <a:r>
              <a:rPr lang="en-US" altLang="ko-KR" sz="50003" dirty="0">
                <a:solidFill>
                  <a:schemeClr val="bg1">
                    <a:lumMod val="95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”</a:t>
            </a:r>
            <a:endParaRPr lang="ko-KR" altLang="en-US" sz="50003" dirty="0">
              <a:solidFill>
                <a:schemeClr val="bg1">
                  <a:lumMod val="95000"/>
                </a:schemeClr>
              </a:soli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D86888-BF9F-F68D-A98E-D954ED8E6280}"/>
              </a:ext>
            </a:extLst>
          </p:cNvPr>
          <p:cNvGrpSpPr/>
          <p:nvPr/>
        </p:nvGrpSpPr>
        <p:grpSpPr>
          <a:xfrm>
            <a:off x="660400" y="191980"/>
            <a:ext cx="3086100" cy="995209"/>
            <a:chOff x="1219201" y="465451"/>
            <a:chExt cx="4629149" cy="1492814"/>
          </a:xfrm>
        </p:grpSpPr>
        <p:sp>
          <p:nvSpPr>
            <p:cNvPr id="12" name="직사각형 11"/>
            <p:cNvSpPr/>
            <p:nvPr/>
          </p:nvSpPr>
          <p:spPr>
            <a:xfrm rot="21277190">
              <a:off x="2362230" y="1356948"/>
              <a:ext cx="2921954" cy="41898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19201" y="465451"/>
              <a:ext cx="4629149" cy="14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867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프로젝트 소감</a:t>
              </a:r>
              <a:endParaRPr lang="ko-KR" altLang="en-US" sz="5867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784DBE-DE51-0E0A-DD83-1BFFA6D1BFAF}"/>
              </a:ext>
            </a:extLst>
          </p:cNvPr>
          <p:cNvSpPr txBox="1"/>
          <p:nvPr/>
        </p:nvSpPr>
        <p:spPr>
          <a:xfrm>
            <a:off x="1933526" y="1326382"/>
            <a:ext cx="38187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60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예매 플랫폼 프로젝트를 통해 우리는 현대 사회에서 필수적인 요소인 편리성과 창의성을 제공하는 플랫폼을 개발하는 데에 주력했습니다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사용자들은 직관적이고 사용하기 편한 인터페이스를 통해 몇 번의 클릭만으로 영화를 선택하고 예매할 수 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또한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우리는 다양한 선택지와 맞춤형 추천 기능을 구현하여 사용자들이 다양한 영화를 발견하고 새로운 경험을 즐길 수 있도록 도왔습니다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이를 통해 우리의 플랫폼은 사용자들에게 흥미로운 영화 탐색의 기회를 제공하고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영화를 즐기는 과정을 더욱 풍부하게 만들었습니다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프로젝트를 통해 우리는 사용자들의 편의와 만족을 최우선으로 고려한 결과를 얻어 자랑스럽게 생각하고 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1E236-6931-6ACC-9257-74EB2D6D63D7}"/>
              </a:ext>
            </a:extLst>
          </p:cNvPr>
          <p:cNvSpPr txBox="1"/>
          <p:nvPr/>
        </p:nvSpPr>
        <p:spPr>
          <a:xfrm>
            <a:off x="6416516" y="1818824"/>
            <a:ext cx="3832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쏜살같이 지나간 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6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개월 끝에 제작하게 된 이번 프로젝트는 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주어진 시간이 짧다 느끼며 발등에 불이 떨어진 듯 시작하였지만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설계부터 수차례 팀원들과 의견을 합쳐가며 결국 제 기간안에 완성 해냈기에 그 기쁨은 이루 말할 수 없습니다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모든 팀원들에게 감사하며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저 자신에게도 좀 더 자신감을 얻을 수 있는 기회였습니다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5EE0B-19FD-1FB3-3686-8500014A58F7}"/>
              </a:ext>
            </a:extLst>
          </p:cNvPr>
          <p:cNvSpPr txBox="1"/>
          <p:nvPr/>
        </p:nvSpPr>
        <p:spPr>
          <a:xfrm>
            <a:off x="6413022" y="4940782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프로젝트를 통해 스프링의 다양한 기능과 편의성을 알게 되었고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 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 함께 문제를 해결하고 아이디어를 공유하며 협업을 통해 좋은 결과를 얻을 수 있었습니다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팀플은 저에게 귀중한 경험이었고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함께 일한 팀원들과의 협업은 더욱 감사한 추억으로 남을 것입니다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1FFCC-2EFF-8940-5E1A-6B83C8A40BA0}"/>
              </a:ext>
            </a:extLst>
          </p:cNvPr>
          <p:cNvSpPr txBox="1"/>
          <p:nvPr/>
        </p:nvSpPr>
        <p:spPr>
          <a:xfrm>
            <a:off x="1924648" y="4940782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프로젝트를 마무리하며 느낀 점은 매우 만족스러웠습니다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팀원들과의 협력과 노력 덕분에 우리는 목표를 달성할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성과에 자부심을 느낍니다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어려움이 있었지만 그것을 극복하며 성장할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경험을 통해 앞으로의 프로젝트에 더욱 자신감을 갖게 되었습니다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감사합니다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AD2446-C7D8-4BA5-653D-E29986F594F6}"/>
              </a:ext>
            </a:extLst>
          </p:cNvPr>
          <p:cNvGrpSpPr/>
          <p:nvPr/>
        </p:nvGrpSpPr>
        <p:grpSpPr>
          <a:xfrm>
            <a:off x="7824835" y="1021310"/>
            <a:ext cx="1016000" cy="584775"/>
            <a:chOff x="11737252" y="1496502"/>
            <a:chExt cx="1524000" cy="8771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6F55E4B-D32F-EA8A-2756-389F4A5E02FC}"/>
                </a:ext>
              </a:extLst>
            </p:cNvPr>
            <p:cNvSpPr/>
            <p:nvPr/>
          </p:nvSpPr>
          <p:spPr>
            <a:xfrm rot="21277190" flipV="1">
              <a:off x="12127206" y="1929285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6CBEE3-AC92-FF81-3409-00075119AA42}"/>
                </a:ext>
              </a:extLst>
            </p:cNvPr>
            <p:cNvSpPr txBox="1"/>
            <p:nvPr/>
          </p:nvSpPr>
          <p:spPr>
            <a:xfrm>
              <a:off x="11737252" y="1496502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리나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6517D4-3E89-0EBC-EA69-88AC53AB8C42}"/>
              </a:ext>
            </a:extLst>
          </p:cNvPr>
          <p:cNvGrpSpPr/>
          <p:nvPr/>
        </p:nvGrpSpPr>
        <p:grpSpPr>
          <a:xfrm>
            <a:off x="7788247" y="4417886"/>
            <a:ext cx="1016000" cy="584775"/>
            <a:chOff x="11682370" y="5612420"/>
            <a:chExt cx="1524000" cy="8771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DCF3C9F-E485-5B55-581A-1ED7AFA3FFB8}"/>
                </a:ext>
              </a:extLst>
            </p:cNvPr>
            <p:cNvSpPr/>
            <p:nvPr/>
          </p:nvSpPr>
          <p:spPr>
            <a:xfrm rot="21277190" flipV="1">
              <a:off x="12072324" y="6045203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AA8F7D-E098-ACE2-E183-D0C543ACEF05}"/>
                </a:ext>
              </a:extLst>
            </p:cNvPr>
            <p:cNvSpPr txBox="1"/>
            <p:nvPr/>
          </p:nvSpPr>
          <p:spPr>
            <a:xfrm>
              <a:off x="11682370" y="5612420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영훈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8296A6-9800-C8FD-E913-96C68BFE0D3A}"/>
              </a:ext>
            </a:extLst>
          </p:cNvPr>
          <p:cNvGrpSpPr/>
          <p:nvPr/>
        </p:nvGrpSpPr>
        <p:grpSpPr>
          <a:xfrm>
            <a:off x="3303818" y="1021310"/>
            <a:ext cx="1016000" cy="584775"/>
            <a:chOff x="4955890" y="1574824"/>
            <a:chExt cx="1524000" cy="87716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704B39-73DD-68C4-7B8F-8A853C021FCB}"/>
                </a:ext>
              </a:extLst>
            </p:cNvPr>
            <p:cNvSpPr/>
            <p:nvPr/>
          </p:nvSpPr>
          <p:spPr>
            <a:xfrm rot="21277190" flipV="1">
              <a:off x="5345844" y="2007606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D7D75-11FA-66D2-B4D3-8BAA32420073}"/>
                </a:ext>
              </a:extLst>
            </p:cNvPr>
            <p:cNvSpPr txBox="1"/>
            <p:nvPr/>
          </p:nvSpPr>
          <p:spPr>
            <a:xfrm>
              <a:off x="4955890" y="1574824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장욱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AAD66B-BEF1-086A-51CB-60B12BA24E93}"/>
              </a:ext>
            </a:extLst>
          </p:cNvPr>
          <p:cNvGrpSpPr/>
          <p:nvPr/>
        </p:nvGrpSpPr>
        <p:grpSpPr>
          <a:xfrm>
            <a:off x="3303818" y="4417886"/>
            <a:ext cx="1016000" cy="584775"/>
            <a:chOff x="4955890" y="5690741"/>
            <a:chExt cx="1524000" cy="87716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25BCD22-9797-D9A6-D456-1ACDACC23502}"/>
                </a:ext>
              </a:extLst>
            </p:cNvPr>
            <p:cNvSpPr/>
            <p:nvPr/>
          </p:nvSpPr>
          <p:spPr>
            <a:xfrm rot="21277190" flipV="1">
              <a:off x="5345844" y="6123524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9F88C7-A0BC-1E93-1F3B-D637442AC8AA}"/>
                </a:ext>
              </a:extLst>
            </p:cNvPr>
            <p:cNvSpPr txBox="1"/>
            <p:nvPr/>
          </p:nvSpPr>
          <p:spPr>
            <a:xfrm>
              <a:off x="4955890" y="5690741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윤서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20053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9"/>
          <p:cNvSpPr/>
          <p:nvPr/>
        </p:nvSpPr>
        <p:spPr>
          <a:xfrm rot="21277190">
            <a:off x="824603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35932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메인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메인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736206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로그인</a:t>
            </a:r>
          </a:p>
        </p:txBody>
      </p:sp>
      <p:sp>
        <p:nvSpPr>
          <p:cNvPr id="10" name="Freeform 10"/>
          <p:cNvSpPr/>
          <p:nvPr/>
        </p:nvSpPr>
        <p:spPr>
          <a:xfrm>
            <a:off x="29456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회원가입</a:t>
            </a:r>
          </a:p>
        </p:txBody>
      </p:sp>
      <p:sp>
        <p:nvSpPr>
          <p:cNvPr id="13" name="Freeform 13"/>
          <p:cNvSpPr/>
          <p:nvPr/>
        </p:nvSpPr>
        <p:spPr>
          <a:xfrm>
            <a:off x="51555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마이페이지</a:t>
            </a:r>
          </a:p>
        </p:txBody>
      </p:sp>
      <p:sp>
        <p:nvSpPr>
          <p:cNvPr id="16" name="Freeform 16"/>
          <p:cNvSpPr/>
          <p:nvPr/>
        </p:nvSpPr>
        <p:spPr>
          <a:xfrm>
            <a:off x="736289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</a:t>
            </a:r>
          </a:p>
        </p:txBody>
      </p:sp>
      <p:sp>
        <p:nvSpPr>
          <p:cNvPr id="19" name="Freeform 19"/>
          <p:cNvSpPr/>
          <p:nvPr/>
        </p:nvSpPr>
        <p:spPr>
          <a:xfrm>
            <a:off x="9574902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</a:t>
            </a:r>
          </a:p>
        </p:txBody>
      </p:sp>
      <p:sp>
        <p:nvSpPr>
          <p:cNvPr id="22" name="Freeform 22"/>
          <p:cNvSpPr/>
          <p:nvPr/>
        </p:nvSpPr>
        <p:spPr>
          <a:xfrm>
            <a:off x="736206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사용자</a:t>
            </a:r>
          </a:p>
        </p:txBody>
      </p:sp>
      <p:sp>
        <p:nvSpPr>
          <p:cNvPr id="25" name="Freeform 25"/>
          <p:cNvSpPr/>
          <p:nvPr/>
        </p:nvSpPr>
        <p:spPr>
          <a:xfrm>
            <a:off x="736206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관리자</a:t>
            </a:r>
          </a:p>
        </p:txBody>
      </p:sp>
      <p:sp>
        <p:nvSpPr>
          <p:cNvPr id="28" name="Freeform 28"/>
          <p:cNvSpPr/>
          <p:nvPr/>
        </p:nvSpPr>
        <p:spPr>
          <a:xfrm>
            <a:off x="5152523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예매 내역</a:t>
            </a:r>
          </a:p>
        </p:txBody>
      </p:sp>
      <p:sp>
        <p:nvSpPr>
          <p:cNvPr id="31" name="Freeform 31"/>
          <p:cNvSpPr/>
          <p:nvPr/>
        </p:nvSpPr>
        <p:spPr>
          <a:xfrm>
            <a:off x="5152523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 리뷰 내역</a:t>
            </a:r>
          </a:p>
        </p:txBody>
      </p:sp>
      <p:sp>
        <p:nvSpPr>
          <p:cNvPr id="34" name="Freeform 34"/>
          <p:cNvSpPr/>
          <p:nvPr/>
        </p:nvSpPr>
        <p:spPr>
          <a:xfrm>
            <a:off x="5152523" y="5349853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문의 내역</a:t>
            </a:r>
          </a:p>
        </p:txBody>
      </p:sp>
      <p:sp>
        <p:nvSpPr>
          <p:cNvPr id="37" name="Freeform 37"/>
          <p:cNvSpPr/>
          <p:nvPr/>
        </p:nvSpPr>
        <p:spPr>
          <a:xfrm>
            <a:off x="5152523" y="6036782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회원정보 수정</a:t>
            </a:r>
          </a:p>
        </p:txBody>
      </p:sp>
      <p:sp>
        <p:nvSpPr>
          <p:cNvPr id="39" name="AutoShape 39"/>
          <p:cNvSpPr/>
          <p:nvPr/>
        </p:nvSpPr>
        <p:spPr>
          <a:xfrm flipV="1">
            <a:off x="6096000" y="2737768"/>
            <a:ext cx="0" cy="479919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2617099" y="34939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4826999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7036447" y="35320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9243787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8" grpId="0" animBg="1"/>
      <p:bldP spid="31" grpId="0" animBg="1"/>
      <p:bldP spid="34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834027"/>
            <a:ext cx="12192000" cy="1023973"/>
            <a:chOff x="0" y="0"/>
            <a:chExt cx="6186311" cy="5195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9572"/>
            </a:xfrm>
            <a:custGeom>
              <a:avLst/>
              <a:gdLst/>
              <a:ahLst/>
              <a:cxnLst/>
              <a:rect l="l" t="t" r="r" b="b"/>
              <a:pathLst>
                <a:path w="6186311" h="519572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23265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151901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4544" y="3620528"/>
            <a:ext cx="1939025" cy="3073383"/>
          </a:xfrm>
          <a:custGeom>
            <a:avLst/>
            <a:gdLst/>
            <a:ahLst/>
            <a:cxnLst/>
            <a:rect l="l" t="t" r="r" b="b"/>
            <a:pathLst>
              <a:path w="2908538" h="4610074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9373" y="3267351"/>
            <a:ext cx="7473255" cy="8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0"/>
              </a:lnSpc>
            </a:pPr>
            <a:r>
              <a:rPr lang="en-US" sz="7702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683146" y="2799448"/>
            <a:ext cx="3271349" cy="3894463"/>
          </a:xfrm>
          <a:custGeom>
            <a:avLst/>
            <a:gdLst/>
            <a:ahLst/>
            <a:cxnLst/>
            <a:rect l="l" t="t" r="r" b="b"/>
            <a:pathLst>
              <a:path w="4907024" h="5841695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03022" y="5953169"/>
            <a:ext cx="2585958" cy="759792"/>
          </a:xfrm>
          <a:custGeom>
            <a:avLst/>
            <a:gdLst/>
            <a:ahLst/>
            <a:cxnLst/>
            <a:rect l="l" t="t" r="r" b="b"/>
            <a:pathLst>
              <a:path w="3878937" h="1139688">
                <a:moveTo>
                  <a:pt x="0" y="0"/>
                </a:moveTo>
                <a:lnTo>
                  <a:pt x="3878936" y="0"/>
                </a:lnTo>
                <a:lnTo>
                  <a:pt x="3878936" y="1139688"/>
                </a:lnTo>
                <a:lnTo>
                  <a:pt x="0" y="1139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49"/>
          <p:cNvSpPr/>
          <p:nvPr/>
        </p:nvSpPr>
        <p:spPr>
          <a:xfrm rot="21277190">
            <a:off x="821604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84003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5799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등록</a:t>
            </a:r>
          </a:p>
        </p:txBody>
      </p:sp>
      <p:sp>
        <p:nvSpPr>
          <p:cNvPr id="10" name="Freeform 10"/>
          <p:cNvSpPr/>
          <p:nvPr/>
        </p:nvSpPr>
        <p:spPr>
          <a:xfrm>
            <a:off x="3592600" y="4107130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등록</a:t>
            </a:r>
          </a:p>
        </p:txBody>
      </p:sp>
      <p:sp>
        <p:nvSpPr>
          <p:cNvPr id="13" name="Freeform 13"/>
          <p:cNvSpPr/>
          <p:nvPr/>
        </p:nvSpPr>
        <p:spPr>
          <a:xfrm>
            <a:off x="3592600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리스트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727877" y="3603325"/>
            <a:ext cx="8734769" cy="16297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56732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영화</a:t>
            </a:r>
            <a:endParaRPr lang="en-US" altLang="ko-KR" sz="1733" b="1">
              <a:latin typeface="a옛날사진관3"/>
              <a:ea typeface="a옛날사진관3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874138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상영일정</a:t>
            </a:r>
          </a:p>
        </p:txBody>
      </p:sp>
      <p:sp>
        <p:nvSpPr>
          <p:cNvPr id="23" name="Freeform 23"/>
          <p:cNvSpPr/>
          <p:nvPr/>
        </p:nvSpPr>
        <p:spPr>
          <a:xfrm>
            <a:off x="359386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극장</a:t>
            </a:r>
          </a:p>
        </p:txBody>
      </p:sp>
      <p:sp>
        <p:nvSpPr>
          <p:cNvPr id="26" name="Freeform 26"/>
          <p:cNvSpPr/>
          <p:nvPr/>
        </p:nvSpPr>
        <p:spPr>
          <a:xfrm>
            <a:off x="531106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예매</a:t>
            </a:r>
          </a:p>
        </p:txBody>
      </p:sp>
      <p:sp>
        <p:nvSpPr>
          <p:cNvPr id="29" name="Freeform 29"/>
          <p:cNvSpPr/>
          <p:nvPr/>
        </p:nvSpPr>
        <p:spPr>
          <a:xfrm>
            <a:off x="702825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32" name="Freeform 32"/>
          <p:cNvSpPr/>
          <p:nvPr/>
        </p:nvSpPr>
        <p:spPr>
          <a:xfrm>
            <a:off x="874545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공지사항</a:t>
            </a:r>
          </a:p>
        </p:txBody>
      </p:sp>
      <p:sp>
        <p:nvSpPr>
          <p:cNvPr id="35" name="Freeform 35"/>
          <p:cNvSpPr/>
          <p:nvPr/>
        </p:nvSpPr>
        <p:spPr>
          <a:xfrm>
            <a:off x="1046264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문의</a:t>
            </a:r>
          </a:p>
        </p:txBody>
      </p:sp>
      <p:sp>
        <p:nvSpPr>
          <p:cNvPr id="38" name="Freeform 38"/>
          <p:cNvSpPr/>
          <p:nvPr/>
        </p:nvSpPr>
        <p:spPr>
          <a:xfrm>
            <a:off x="157998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리스트</a:t>
            </a:r>
          </a:p>
        </p:txBody>
      </p:sp>
      <p:sp>
        <p:nvSpPr>
          <p:cNvPr id="41" name="Freeform 41"/>
          <p:cNvSpPr/>
          <p:nvPr/>
        </p:nvSpPr>
        <p:spPr>
          <a:xfrm>
            <a:off x="1875404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등록</a:t>
            </a:r>
          </a:p>
        </p:txBody>
      </p:sp>
      <p:sp>
        <p:nvSpPr>
          <p:cNvPr id="44" name="Freeform 44"/>
          <p:cNvSpPr/>
          <p:nvPr/>
        </p:nvSpPr>
        <p:spPr>
          <a:xfrm>
            <a:off x="1875299" y="4671168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리스트</a:t>
            </a:r>
          </a:p>
        </p:txBody>
      </p:sp>
      <p:sp>
        <p:nvSpPr>
          <p:cNvPr id="47" name="Freeform 47"/>
          <p:cNvSpPr/>
          <p:nvPr/>
        </p:nvSpPr>
        <p:spPr>
          <a:xfrm>
            <a:off x="5312326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예매 리스트</a:t>
            </a:r>
          </a:p>
        </p:txBody>
      </p:sp>
      <p:sp>
        <p:nvSpPr>
          <p:cNvPr id="50" name="Freeform 50"/>
          <p:cNvSpPr/>
          <p:nvPr/>
        </p:nvSpPr>
        <p:spPr>
          <a:xfrm>
            <a:off x="874692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등록</a:t>
            </a:r>
          </a:p>
        </p:txBody>
      </p:sp>
      <p:sp>
        <p:nvSpPr>
          <p:cNvPr id="53" name="Freeform 53"/>
          <p:cNvSpPr/>
          <p:nvPr/>
        </p:nvSpPr>
        <p:spPr>
          <a:xfrm>
            <a:off x="8746928" y="467266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리스트</a:t>
            </a:r>
          </a:p>
        </p:txBody>
      </p:sp>
      <p:sp>
        <p:nvSpPr>
          <p:cNvPr id="56" name="Freeform 56"/>
          <p:cNvSpPr/>
          <p:nvPr/>
        </p:nvSpPr>
        <p:spPr>
          <a:xfrm>
            <a:off x="7029733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사용자 리스트</a:t>
            </a:r>
          </a:p>
        </p:txBody>
      </p:sp>
      <p:sp>
        <p:nvSpPr>
          <p:cNvPr id="59" name="Freeform 59"/>
          <p:cNvSpPr/>
          <p:nvPr/>
        </p:nvSpPr>
        <p:spPr>
          <a:xfrm>
            <a:off x="10464124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문의 리스트</a:t>
            </a:r>
          </a:p>
        </p:txBody>
      </p:sp>
      <p:sp>
        <p:nvSpPr>
          <p:cNvPr id="61" name="AutoShape 61"/>
          <p:cNvSpPr/>
          <p:nvPr/>
        </p:nvSpPr>
        <p:spPr>
          <a:xfrm flipH="1" flipV="1">
            <a:off x="6096000" y="2785838"/>
            <a:ext cx="633" cy="538621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38" grpId="0" animBg="1"/>
      <p:bldP spid="41" grpId="0" animBg="1"/>
      <p:bldP spid="44" grpId="0" animBg="1"/>
      <p:bldP spid="47" grpId="0" animBg="1"/>
      <p:bldP spid="50" grpId="0" animBg="1"/>
      <p:bldP spid="53" grpId="0" animBg="1"/>
      <p:bldP spid="56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1376448" y="270932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220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사용자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376448" y="355922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294280" y="3254782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549052" y="243659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회원가입</a:t>
            </a:r>
            <a:endParaRPr lang="ko-KR" altLang="en-US" b="1">
              <a:ea typeface="a옛날사진관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4549052" y="314715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영화리스트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4549052" y="385771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예매</a:t>
            </a:r>
            <a:endParaRPr lang="ko-KR" altLang="en-US" b="1">
              <a:ea typeface="a옛날사진관2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549052" y="456827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극장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4549052" y="52788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마이페이지</a:t>
            </a:r>
            <a:endParaRPr lang="ko-KR" altLang="en-US" b="1">
              <a:ea typeface="a옛날사진관2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6764470" y="314715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상세보기</a:t>
            </a:r>
            <a:endParaRPr lang="ko-KR" altLang="en-US" b="1">
              <a:ea typeface="a옛날사진관2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6764470" y="52788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예매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8979888" y="52788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리뷰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6764470" y="598114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문의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8979888" y="598114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회원정보 수정</a:t>
            </a:r>
            <a:endParaRPr lang="ko-KR" altLang="en-US" b="1">
              <a:ea typeface="a옛날사진관2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3880581" y="1999651"/>
            <a:ext cx="0" cy="36020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3867882" y="1999651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3867882" y="3482749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3893282" y="2722021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7" name="AutoShape 47"/>
          <p:cNvSpPr/>
          <p:nvPr/>
        </p:nvSpPr>
        <p:spPr>
          <a:xfrm>
            <a:off x="3893282" y="4104687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3867882" y="4841003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9" name="AutoShape 49"/>
          <p:cNvSpPr/>
          <p:nvPr/>
        </p:nvSpPr>
        <p:spPr>
          <a:xfrm>
            <a:off x="3893282" y="5551563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0" name="AutoShape 50"/>
          <p:cNvSpPr/>
          <p:nvPr/>
        </p:nvSpPr>
        <p:spPr>
          <a:xfrm>
            <a:off x="6384716" y="3419882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1" name="AutoShape 51"/>
          <p:cNvSpPr/>
          <p:nvPr/>
        </p:nvSpPr>
        <p:spPr>
          <a:xfrm>
            <a:off x="6384716" y="5526163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2" name="AutoShape 52"/>
          <p:cNvSpPr/>
          <p:nvPr/>
        </p:nvSpPr>
        <p:spPr>
          <a:xfrm>
            <a:off x="8600134" y="5538863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8600134" y="6297397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5466884" y="6310097"/>
            <a:ext cx="1256482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5" name="AutoShape 55"/>
          <p:cNvSpPr/>
          <p:nvPr/>
        </p:nvSpPr>
        <p:spPr>
          <a:xfrm>
            <a:off x="5466883" y="5836993"/>
            <a:ext cx="0" cy="485803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6" name="AutoShape 56"/>
          <p:cNvSpPr/>
          <p:nvPr/>
        </p:nvSpPr>
        <p:spPr>
          <a:xfrm>
            <a:off x="3212112" y="3857712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400" b="1">
              <a:ea typeface="a옛날사진관2"/>
            </a:endParaRPr>
          </a:p>
        </p:txBody>
      </p:sp>
      <p:sp>
        <p:nvSpPr>
          <p:cNvPr id="57" name="Freeform 14"/>
          <p:cNvSpPr/>
          <p:nvPr/>
        </p:nvSpPr>
        <p:spPr>
          <a:xfrm>
            <a:off x="4549050" y="172692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로그인</a:t>
            </a:r>
            <a:endParaRPr lang="ko-KR" altLang="en-US" b="1">
              <a:ea typeface="a옛날사진관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  <p:bldP spid="23" grpId="0" animBg="1"/>
      <p:bldP spid="26" grpId="0" animBg="1"/>
      <p:bldP spid="29" grpId="0" animBg="1"/>
      <p:bldP spid="32" grpId="0" animBg="1"/>
      <p:bldP spid="35" grpId="0" animBg="1"/>
      <p:bldP spid="38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`</a:t>
            </a:r>
            <a:endParaRPr lang="ko-KR" alt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531412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158" name="AutoShape 43"/>
          <p:cNvSpPr/>
          <p:nvPr/>
        </p:nvSpPr>
        <p:spPr>
          <a:xfrm>
            <a:off x="3716469" y="1354330"/>
            <a:ext cx="0" cy="48580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59" name="AutoShape 56"/>
          <p:cNvSpPr/>
          <p:nvPr/>
        </p:nvSpPr>
        <p:spPr>
          <a:xfrm>
            <a:off x="3048000" y="3857712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333" b="1">
              <a:ea typeface="a옛날사진관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64736" y="273499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</a:t>
            </a:r>
          </a:p>
        </p:txBody>
      </p:sp>
      <p:sp>
        <p:nvSpPr>
          <p:cNvPr id="7" name="Freeform 7"/>
          <p:cNvSpPr/>
          <p:nvPr/>
        </p:nvSpPr>
        <p:spPr>
          <a:xfrm>
            <a:off x="1364736" y="358489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282568" y="3280454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260336" y="108168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로그인</a:t>
            </a:r>
          </a:p>
        </p:txBody>
      </p:sp>
      <p:sp>
        <p:nvSpPr>
          <p:cNvPr id="14" name="Freeform 14"/>
          <p:cNvSpPr/>
          <p:nvPr/>
        </p:nvSpPr>
        <p:spPr>
          <a:xfrm>
            <a:off x="4260336" y="177569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회원가입</a:t>
            </a:r>
          </a:p>
        </p:txBody>
      </p:sp>
      <p:sp>
        <p:nvSpPr>
          <p:cNvPr id="17" name="Freeform 17"/>
          <p:cNvSpPr/>
          <p:nvPr/>
        </p:nvSpPr>
        <p:spPr>
          <a:xfrm>
            <a:off x="4260336" y="246969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등록</a:t>
            </a:r>
          </a:p>
        </p:txBody>
      </p:sp>
      <p:sp>
        <p:nvSpPr>
          <p:cNvPr id="23" name="Freeform 23"/>
          <p:cNvSpPr/>
          <p:nvPr/>
        </p:nvSpPr>
        <p:spPr>
          <a:xfrm>
            <a:off x="4260336" y="385771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등록</a:t>
            </a:r>
          </a:p>
        </p:txBody>
      </p:sp>
      <p:sp>
        <p:nvSpPr>
          <p:cNvPr id="26" name="Freeform 26"/>
          <p:cNvSpPr/>
          <p:nvPr/>
        </p:nvSpPr>
        <p:spPr>
          <a:xfrm>
            <a:off x="4260336" y="455172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리스트</a:t>
            </a:r>
          </a:p>
        </p:txBody>
      </p:sp>
      <p:sp>
        <p:nvSpPr>
          <p:cNvPr id="48" name="Freeform 48"/>
          <p:cNvSpPr/>
          <p:nvPr/>
        </p:nvSpPr>
        <p:spPr>
          <a:xfrm>
            <a:off x="4260336" y="524572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등록</a:t>
            </a:r>
          </a:p>
        </p:txBody>
      </p:sp>
      <p:sp>
        <p:nvSpPr>
          <p:cNvPr id="83" name="Freeform 83"/>
          <p:cNvSpPr/>
          <p:nvPr/>
        </p:nvSpPr>
        <p:spPr>
          <a:xfrm>
            <a:off x="4260336" y="316370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등록</a:t>
            </a:r>
          </a:p>
        </p:txBody>
      </p:sp>
      <p:sp>
        <p:nvSpPr>
          <p:cNvPr id="124" name="Freeform 17"/>
          <p:cNvSpPr/>
          <p:nvPr/>
        </p:nvSpPr>
        <p:spPr>
          <a:xfrm>
            <a:off x="4260336" y="593973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리스트</a:t>
            </a:r>
          </a:p>
        </p:txBody>
      </p:sp>
      <p:sp>
        <p:nvSpPr>
          <p:cNvPr id="127" name="Freeform 17"/>
          <p:cNvSpPr/>
          <p:nvPr/>
        </p:nvSpPr>
        <p:spPr>
          <a:xfrm>
            <a:off x="6244968" y="246969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리스트</a:t>
            </a:r>
          </a:p>
        </p:txBody>
      </p:sp>
      <p:sp>
        <p:nvSpPr>
          <p:cNvPr id="128" name="Freeform 23"/>
          <p:cNvSpPr/>
          <p:nvPr/>
        </p:nvSpPr>
        <p:spPr>
          <a:xfrm>
            <a:off x="6244968" y="3857712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리스트</a:t>
            </a:r>
          </a:p>
        </p:txBody>
      </p:sp>
      <p:sp>
        <p:nvSpPr>
          <p:cNvPr id="129" name="Freeform 26"/>
          <p:cNvSpPr/>
          <p:nvPr/>
        </p:nvSpPr>
        <p:spPr>
          <a:xfrm>
            <a:off x="6244968" y="455172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검색</a:t>
            </a:r>
          </a:p>
        </p:txBody>
      </p:sp>
      <p:sp>
        <p:nvSpPr>
          <p:cNvPr id="130" name="Freeform 48"/>
          <p:cNvSpPr/>
          <p:nvPr/>
        </p:nvSpPr>
        <p:spPr>
          <a:xfrm>
            <a:off x="6244968" y="524572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리스트</a:t>
            </a:r>
          </a:p>
        </p:txBody>
      </p:sp>
      <p:sp>
        <p:nvSpPr>
          <p:cNvPr id="131" name="Freeform 83"/>
          <p:cNvSpPr/>
          <p:nvPr/>
        </p:nvSpPr>
        <p:spPr>
          <a:xfrm>
            <a:off x="6244968" y="316370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 defTabSz="609630" latinLnBrk="0">
              <a:spcBef>
                <a:spcPct val="0"/>
              </a:spcBef>
              <a:defRPr/>
            </a:pPr>
            <a:r>
              <a:rPr lang="ko-KR" altLang="en-US" b="1">
                <a:ea typeface="a옛날사진관2"/>
              </a:rPr>
              <a:t>상영일정 리스트</a:t>
            </a:r>
          </a:p>
        </p:txBody>
      </p:sp>
      <p:sp>
        <p:nvSpPr>
          <p:cNvPr id="132" name="Freeform 17"/>
          <p:cNvSpPr/>
          <p:nvPr/>
        </p:nvSpPr>
        <p:spPr>
          <a:xfrm>
            <a:off x="6244968" y="59397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답변 등록</a:t>
            </a:r>
          </a:p>
        </p:txBody>
      </p:sp>
      <p:sp>
        <p:nvSpPr>
          <p:cNvPr id="143" name="Freeform 17"/>
          <p:cNvSpPr/>
          <p:nvPr/>
        </p:nvSpPr>
        <p:spPr>
          <a:xfrm>
            <a:off x="8222736" y="246969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검색</a:t>
            </a:r>
          </a:p>
        </p:txBody>
      </p:sp>
      <p:sp>
        <p:nvSpPr>
          <p:cNvPr id="144" name="Freeform 23"/>
          <p:cNvSpPr/>
          <p:nvPr/>
        </p:nvSpPr>
        <p:spPr>
          <a:xfrm>
            <a:off x="8222736" y="385771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관리</a:t>
            </a:r>
          </a:p>
        </p:txBody>
      </p:sp>
      <p:sp>
        <p:nvSpPr>
          <p:cNvPr id="146" name="Freeform 48"/>
          <p:cNvSpPr/>
          <p:nvPr/>
        </p:nvSpPr>
        <p:spPr>
          <a:xfrm>
            <a:off x="8222736" y="524573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관리</a:t>
            </a:r>
          </a:p>
        </p:txBody>
      </p:sp>
      <p:sp>
        <p:nvSpPr>
          <p:cNvPr id="147" name="Freeform 83"/>
          <p:cNvSpPr/>
          <p:nvPr/>
        </p:nvSpPr>
        <p:spPr>
          <a:xfrm>
            <a:off x="8222736" y="316370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검색</a:t>
            </a:r>
          </a:p>
        </p:txBody>
      </p:sp>
      <p:sp>
        <p:nvSpPr>
          <p:cNvPr id="148" name="Freeform 17"/>
          <p:cNvSpPr/>
          <p:nvPr/>
        </p:nvSpPr>
        <p:spPr>
          <a:xfrm>
            <a:off x="8222736" y="593973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관리</a:t>
            </a:r>
          </a:p>
        </p:txBody>
      </p:sp>
      <p:sp>
        <p:nvSpPr>
          <p:cNvPr id="151" name="Freeform 17"/>
          <p:cNvSpPr/>
          <p:nvPr/>
        </p:nvSpPr>
        <p:spPr>
          <a:xfrm>
            <a:off x="10207368" y="246969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관리</a:t>
            </a:r>
          </a:p>
        </p:txBody>
      </p:sp>
      <p:sp>
        <p:nvSpPr>
          <p:cNvPr id="155" name="Freeform 83"/>
          <p:cNvSpPr/>
          <p:nvPr/>
        </p:nvSpPr>
        <p:spPr>
          <a:xfrm>
            <a:off x="10207368" y="316370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관리</a:t>
            </a:r>
          </a:p>
        </p:txBody>
      </p:sp>
      <p:sp>
        <p:nvSpPr>
          <p:cNvPr id="157" name="Freeform 26"/>
          <p:cNvSpPr/>
          <p:nvPr/>
        </p:nvSpPr>
        <p:spPr>
          <a:xfrm>
            <a:off x="8222738" y="455172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관리</a:t>
            </a:r>
          </a:p>
        </p:txBody>
      </p:sp>
      <p:sp>
        <p:nvSpPr>
          <p:cNvPr id="160" name="AutoShape 44"/>
          <p:cNvSpPr/>
          <p:nvPr/>
        </p:nvSpPr>
        <p:spPr>
          <a:xfrm>
            <a:off x="3716469" y="1354329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1" name="AutoShape 44"/>
          <p:cNvSpPr/>
          <p:nvPr/>
        </p:nvSpPr>
        <p:spPr>
          <a:xfrm>
            <a:off x="3716469" y="2048420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2" name="AutoShape 44"/>
          <p:cNvSpPr/>
          <p:nvPr/>
        </p:nvSpPr>
        <p:spPr>
          <a:xfrm>
            <a:off x="3716469" y="2742429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3" name="AutoShape 44"/>
          <p:cNvSpPr/>
          <p:nvPr/>
        </p:nvSpPr>
        <p:spPr>
          <a:xfrm>
            <a:off x="3716469" y="3429000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4" name="AutoShape 44"/>
          <p:cNvSpPr/>
          <p:nvPr/>
        </p:nvSpPr>
        <p:spPr>
          <a:xfrm>
            <a:off x="3716469" y="4130444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5" name="AutoShape 44"/>
          <p:cNvSpPr/>
          <p:nvPr/>
        </p:nvSpPr>
        <p:spPr>
          <a:xfrm>
            <a:off x="3703769" y="4824451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6" name="AutoShape 44"/>
          <p:cNvSpPr/>
          <p:nvPr/>
        </p:nvSpPr>
        <p:spPr>
          <a:xfrm>
            <a:off x="3716469" y="5518458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7" name="AutoShape 44"/>
          <p:cNvSpPr/>
          <p:nvPr/>
        </p:nvSpPr>
        <p:spPr>
          <a:xfrm>
            <a:off x="3716469" y="6212381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1" grpId="0" animBg="1"/>
      <p:bldP spid="14" grpId="0" animBg="1"/>
      <p:bldP spid="17" grpId="0" animBg="1"/>
      <p:bldP spid="23" grpId="0" animBg="1"/>
      <p:bldP spid="26" grpId="0" animBg="1"/>
      <p:bldP spid="48" grpId="0" animBg="1"/>
      <p:bldP spid="8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43" grpId="0" animBg="1"/>
      <p:bldP spid="144" grpId="0" animBg="1"/>
      <p:bldP spid="146" grpId="0" animBg="1"/>
      <p:bldP spid="147" grpId="0" animBg="1"/>
      <p:bldP spid="148" grpId="0" animBg="1"/>
      <p:bldP spid="151" grpId="0" animBg="1"/>
      <p:bldP spid="155" grpId="0" animBg="1"/>
      <p:bldP spid="157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환경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기간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역할 분담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DB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2895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개요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02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 dir="u"/>
      </p:transition>
    </mc:Choice>
    <mc:Fallback>
      <p:transition spd="med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1076</Words>
  <Application>Microsoft Office PowerPoint</Application>
  <PresentationFormat>와이드스크린</PresentationFormat>
  <Paragraphs>331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a옛날사진관2</vt:lpstr>
      <vt:lpstr>a옛날사진관3</vt:lpstr>
      <vt:lpstr>a옛날사진관4</vt:lpstr>
      <vt:lpstr>KopubDAtelier</vt:lpstr>
      <vt:lpstr>맑은 고딕</vt:lpstr>
      <vt:lpstr>휴먼엑스포</vt:lpstr>
      <vt:lpstr>Arial</vt:lpstr>
      <vt:lpstr>Bahnschrift SemiBold SemiConden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607-24</dc:creator>
  <cp:lastModifiedBy>607-24</cp:lastModifiedBy>
  <cp:revision>143</cp:revision>
  <dcterms:created xsi:type="dcterms:W3CDTF">2023-06-26T04:01:38Z</dcterms:created>
  <dcterms:modified xsi:type="dcterms:W3CDTF">2023-06-27T00:43:09Z</dcterms:modified>
</cp:coreProperties>
</file>